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6" r:id="rId2"/>
    <p:sldId id="312" r:id="rId3"/>
    <p:sldId id="327" r:id="rId4"/>
    <p:sldId id="328" r:id="rId5"/>
    <p:sldId id="330" r:id="rId6"/>
    <p:sldId id="341" r:id="rId7"/>
    <p:sldId id="342" r:id="rId8"/>
    <p:sldId id="331" r:id="rId9"/>
    <p:sldId id="333" r:id="rId10"/>
    <p:sldId id="332" r:id="rId11"/>
    <p:sldId id="334" r:id="rId12"/>
    <p:sldId id="335" r:id="rId13"/>
    <p:sldId id="280" r:id="rId14"/>
    <p:sldId id="279" r:id="rId15"/>
    <p:sldId id="347" r:id="rId16"/>
    <p:sldId id="348" r:id="rId17"/>
    <p:sldId id="336" r:id="rId18"/>
    <p:sldId id="262" r:id="rId19"/>
    <p:sldId id="268" r:id="rId20"/>
    <p:sldId id="261" r:id="rId21"/>
    <p:sldId id="270" r:id="rId22"/>
    <p:sldId id="273" r:id="rId23"/>
    <p:sldId id="264" r:id="rId24"/>
    <p:sldId id="343" r:id="rId25"/>
    <p:sldId id="344" r:id="rId26"/>
    <p:sldId id="345" r:id="rId27"/>
    <p:sldId id="346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36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[Libro2]Hoja9!Tabla dinámica6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dk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r>
              <a:rPr lang="en-US"/>
              <a:t>¿Posible Escenario?</a:t>
            </a:r>
          </a:p>
        </c:rich>
      </c:tx>
      <c:layout/>
      <c:overlay val="0"/>
      <c:spPr>
        <a:noFill/>
        <a:ln w="12700" cap="flat" cmpd="sng" algn="ctr">
          <a:noFill/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dk1"/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s-MX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  <c:spPr>
          <a:solidFill>
            <a:schemeClr val="accent2"/>
          </a:solidFill>
          <a:ln w="38100" cap="rnd">
            <a:solidFill>
              <a:srgbClr val="00B050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2"/>
          </a:solidFill>
          <a:ln w="38100" cap="rnd">
            <a:solidFill>
              <a:schemeClr val="accent2"/>
            </a:solidFill>
            <a:prstDash val="sysDash"/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2"/>
          </a:solidFill>
          <a:ln w="63500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2"/>
          </a:solidFill>
          <a:ln w="38100" cap="rnd">
            <a:solidFill>
              <a:srgbClr val="00B050"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57"/>
        <c:spPr>
          <a:solidFill>
            <a:schemeClr val="accent2"/>
          </a:solidFill>
          <a:ln w="38100" cap="rnd">
            <a:solidFill>
              <a:srgbClr val="FFC000"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58"/>
        <c:spPr>
          <a:solidFill>
            <a:schemeClr val="accent2"/>
          </a:solidFill>
          <a:ln w="38100" cap="rnd">
            <a:solidFill>
              <a:srgbClr val="ED7D31">
                <a:lumMod val="75000"/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59"/>
        <c:spPr>
          <a:solidFill>
            <a:schemeClr val="accent2"/>
          </a:solidFill>
          <a:ln w="38100" cap="rnd">
            <a:solidFill>
              <a:srgbClr val="5B9BD5">
                <a:lumMod val="75000"/>
              </a:srgbClr>
            </a:solidFill>
            <a:round/>
          </a:ln>
          <a:effectLst/>
        </c:spPr>
        <c:marker>
          <c:symbol val="none"/>
        </c:marker>
      </c:pivotFmt>
      <c:pivotFmt>
        <c:idx val="60"/>
        <c:spPr>
          <a:solidFill>
            <a:schemeClr val="accent2"/>
          </a:solidFill>
          <a:ln w="38100" cap="rnd">
            <a:solidFill>
              <a:srgbClr val="00B050"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1"/>
        <c:spPr>
          <a:solidFill>
            <a:schemeClr val="accent2"/>
          </a:solidFill>
          <a:ln w="38100" cap="rnd">
            <a:solidFill>
              <a:srgbClr val="FFC000"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2"/>
          </a:solidFill>
          <a:ln w="38100" cap="rnd">
            <a:solidFill>
              <a:srgbClr val="ED7D31">
                <a:lumMod val="75000"/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3"/>
        <c:spPr>
          <a:solidFill>
            <a:schemeClr val="accent2"/>
          </a:solidFill>
          <a:ln w="38100" cap="rnd">
            <a:solidFill>
              <a:srgbClr val="5B9BD5">
                <a:lumMod val="75000"/>
              </a:srgbClr>
            </a:solidFill>
            <a:round/>
          </a:ln>
          <a:effectLst/>
        </c:spPr>
        <c:marker>
          <c:symbol val="none"/>
        </c:marker>
      </c:pivotFmt>
      <c:pivotFmt>
        <c:idx val="64"/>
        <c:spPr>
          <a:solidFill>
            <a:schemeClr val="accent2"/>
          </a:solidFill>
          <a:ln w="38100" cap="rnd">
            <a:solidFill>
              <a:srgbClr val="00B050"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5"/>
        <c:spPr>
          <a:solidFill>
            <a:schemeClr val="accent2"/>
          </a:solidFill>
          <a:ln w="38100" cap="rnd">
            <a:solidFill>
              <a:srgbClr val="FFC000"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6"/>
        <c:spPr>
          <a:solidFill>
            <a:schemeClr val="accent2"/>
          </a:solidFill>
          <a:ln w="38100" cap="rnd">
            <a:solidFill>
              <a:srgbClr val="ED7D31">
                <a:lumMod val="75000"/>
                <a:alpha val="75000"/>
              </a:srgbClr>
            </a:solidFill>
            <a:prstDash val="sysDash"/>
            <a:round/>
          </a:ln>
          <a:effectLst/>
        </c:spPr>
        <c:marker>
          <c:symbol val="none"/>
        </c:marker>
      </c:pivotFmt>
      <c:pivotFmt>
        <c:idx val="67"/>
        <c:spPr>
          <a:solidFill>
            <a:schemeClr val="accent2"/>
          </a:solidFill>
          <a:ln w="38100" cap="rnd">
            <a:solidFill>
              <a:srgbClr val="5B9BD5">
                <a:lumMod val="75000"/>
              </a:srgbClr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Hoja9!$B$3:$B$4</c:f>
              <c:strCache>
                <c:ptCount val="1"/>
                <c:pt idx="0">
                  <c:v>1989</c:v>
                </c:pt>
              </c:strCache>
            </c:strRef>
          </c:tx>
          <c:spPr>
            <a:ln w="38100" cap="rnd">
              <a:solidFill>
                <a:srgbClr val="00B050">
                  <a:alpha val="75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Hoja9!$A$5:$A$118</c:f>
              <c:multiLvlStrCache>
                <c:ptCount val="110"/>
                <c:lvl>
                  <c:pt idx="0">
                    <c:v>01-01</c:v>
                  </c:pt>
                  <c:pt idx="1">
                    <c:v>01-02</c:v>
                  </c:pt>
                  <c:pt idx="2">
                    <c:v>01-03</c:v>
                  </c:pt>
                  <c:pt idx="3">
                    <c:v>01-04</c:v>
                  </c:pt>
                  <c:pt idx="4">
                    <c:v>01-05</c:v>
                  </c:pt>
                  <c:pt idx="5">
                    <c:v>01-06</c:v>
                  </c:pt>
                  <c:pt idx="6">
                    <c:v>01-07</c:v>
                  </c:pt>
                  <c:pt idx="7">
                    <c:v>01-08</c:v>
                  </c:pt>
                  <c:pt idx="8">
                    <c:v>01-09</c:v>
                  </c:pt>
                  <c:pt idx="9">
                    <c:v>01-10</c:v>
                  </c:pt>
                  <c:pt idx="10">
                    <c:v>01-11</c:v>
                  </c:pt>
                  <c:pt idx="11">
                    <c:v>01-12</c:v>
                  </c:pt>
                  <c:pt idx="12">
                    <c:v>01-13</c:v>
                  </c:pt>
                  <c:pt idx="13">
                    <c:v>01-14</c:v>
                  </c:pt>
                  <c:pt idx="14">
                    <c:v>01-15</c:v>
                  </c:pt>
                  <c:pt idx="15">
                    <c:v>01-16</c:v>
                  </c:pt>
                  <c:pt idx="16">
                    <c:v>01-17</c:v>
                  </c:pt>
                  <c:pt idx="17">
                    <c:v>01-18</c:v>
                  </c:pt>
                  <c:pt idx="18">
                    <c:v>01-19</c:v>
                  </c:pt>
                  <c:pt idx="19">
                    <c:v>01-20</c:v>
                  </c:pt>
                  <c:pt idx="20">
                    <c:v>01-21</c:v>
                  </c:pt>
                  <c:pt idx="21">
                    <c:v>01-22</c:v>
                  </c:pt>
                  <c:pt idx="22">
                    <c:v>01-23</c:v>
                  </c:pt>
                  <c:pt idx="23">
                    <c:v>01-24</c:v>
                  </c:pt>
                  <c:pt idx="24">
                    <c:v>01-25</c:v>
                  </c:pt>
                  <c:pt idx="25">
                    <c:v>01-26</c:v>
                  </c:pt>
                  <c:pt idx="26">
                    <c:v>01-27</c:v>
                  </c:pt>
                  <c:pt idx="27">
                    <c:v>01-28</c:v>
                  </c:pt>
                  <c:pt idx="28">
                    <c:v>01-29</c:v>
                  </c:pt>
                  <c:pt idx="29">
                    <c:v>01-30</c:v>
                  </c:pt>
                  <c:pt idx="30">
                    <c:v>01-31</c:v>
                  </c:pt>
                  <c:pt idx="31">
                    <c:v>02-01</c:v>
                  </c:pt>
                  <c:pt idx="32">
                    <c:v>02-02</c:v>
                  </c:pt>
                  <c:pt idx="33">
                    <c:v>02-03</c:v>
                  </c:pt>
                  <c:pt idx="34">
                    <c:v>02-04</c:v>
                  </c:pt>
                  <c:pt idx="35">
                    <c:v>02-05</c:v>
                  </c:pt>
                  <c:pt idx="36">
                    <c:v>02-06</c:v>
                  </c:pt>
                  <c:pt idx="37">
                    <c:v>02-07</c:v>
                  </c:pt>
                  <c:pt idx="38">
                    <c:v>02-08</c:v>
                  </c:pt>
                  <c:pt idx="39">
                    <c:v>02-09</c:v>
                  </c:pt>
                  <c:pt idx="40">
                    <c:v>02-10</c:v>
                  </c:pt>
                  <c:pt idx="41">
                    <c:v>02-11</c:v>
                  </c:pt>
                  <c:pt idx="42">
                    <c:v>02-12</c:v>
                  </c:pt>
                  <c:pt idx="43">
                    <c:v>02-13</c:v>
                  </c:pt>
                  <c:pt idx="44">
                    <c:v>02-14</c:v>
                  </c:pt>
                  <c:pt idx="45">
                    <c:v>02-15</c:v>
                  </c:pt>
                  <c:pt idx="46">
                    <c:v>02-16</c:v>
                  </c:pt>
                  <c:pt idx="47">
                    <c:v>02-17</c:v>
                  </c:pt>
                  <c:pt idx="48">
                    <c:v>02-18</c:v>
                  </c:pt>
                  <c:pt idx="49">
                    <c:v>02-19</c:v>
                  </c:pt>
                  <c:pt idx="50">
                    <c:v>02-20</c:v>
                  </c:pt>
                  <c:pt idx="51">
                    <c:v>02-21</c:v>
                  </c:pt>
                  <c:pt idx="52">
                    <c:v>02-22</c:v>
                  </c:pt>
                  <c:pt idx="53">
                    <c:v>02-23</c:v>
                  </c:pt>
                  <c:pt idx="54">
                    <c:v>02-24</c:v>
                  </c:pt>
                  <c:pt idx="55">
                    <c:v>02-25</c:v>
                  </c:pt>
                  <c:pt idx="56">
                    <c:v>02-26</c:v>
                  </c:pt>
                  <c:pt idx="57">
                    <c:v>02-27</c:v>
                  </c:pt>
                  <c:pt idx="58">
                    <c:v>02-28</c:v>
                  </c:pt>
                  <c:pt idx="59">
                    <c:v>02-29</c:v>
                  </c:pt>
                  <c:pt idx="60">
                    <c:v>03-01</c:v>
                  </c:pt>
                  <c:pt idx="61">
                    <c:v>03-02</c:v>
                  </c:pt>
                  <c:pt idx="62">
                    <c:v>03-03</c:v>
                  </c:pt>
                  <c:pt idx="63">
                    <c:v>03-04</c:v>
                  </c:pt>
                  <c:pt idx="64">
                    <c:v>03-05</c:v>
                  </c:pt>
                  <c:pt idx="65">
                    <c:v>03-06</c:v>
                  </c:pt>
                  <c:pt idx="66">
                    <c:v>03-07</c:v>
                  </c:pt>
                  <c:pt idx="67">
                    <c:v>03-08</c:v>
                  </c:pt>
                  <c:pt idx="68">
                    <c:v>03-09</c:v>
                  </c:pt>
                  <c:pt idx="69">
                    <c:v>03-10</c:v>
                  </c:pt>
                  <c:pt idx="70">
                    <c:v>03-11</c:v>
                  </c:pt>
                  <c:pt idx="71">
                    <c:v>03-12</c:v>
                  </c:pt>
                  <c:pt idx="72">
                    <c:v>03-13</c:v>
                  </c:pt>
                  <c:pt idx="73">
                    <c:v>03-14</c:v>
                  </c:pt>
                  <c:pt idx="74">
                    <c:v>03-15</c:v>
                  </c:pt>
                  <c:pt idx="75">
                    <c:v>03-16</c:v>
                  </c:pt>
                  <c:pt idx="76">
                    <c:v>03-17</c:v>
                  </c:pt>
                  <c:pt idx="77">
                    <c:v>03-18</c:v>
                  </c:pt>
                  <c:pt idx="78">
                    <c:v>03-19</c:v>
                  </c:pt>
                  <c:pt idx="79">
                    <c:v>03-20</c:v>
                  </c:pt>
                  <c:pt idx="80">
                    <c:v>03-21</c:v>
                  </c:pt>
                  <c:pt idx="81">
                    <c:v>03-22</c:v>
                  </c:pt>
                  <c:pt idx="82">
                    <c:v>03-23</c:v>
                  </c:pt>
                  <c:pt idx="83">
                    <c:v>03-24</c:v>
                  </c:pt>
                  <c:pt idx="84">
                    <c:v>03-25</c:v>
                  </c:pt>
                  <c:pt idx="85">
                    <c:v>03-26</c:v>
                  </c:pt>
                  <c:pt idx="86">
                    <c:v>03-27</c:v>
                  </c:pt>
                  <c:pt idx="87">
                    <c:v>03-28</c:v>
                  </c:pt>
                  <c:pt idx="88">
                    <c:v>03-29</c:v>
                  </c:pt>
                  <c:pt idx="89">
                    <c:v>03-30</c:v>
                  </c:pt>
                  <c:pt idx="90">
                    <c:v>03-31</c:v>
                  </c:pt>
                  <c:pt idx="91">
                    <c:v>04-01</c:v>
                  </c:pt>
                  <c:pt idx="92">
                    <c:v>04-02</c:v>
                  </c:pt>
                  <c:pt idx="93">
                    <c:v>04-03</c:v>
                  </c:pt>
                  <c:pt idx="94">
                    <c:v>04-04</c:v>
                  </c:pt>
                  <c:pt idx="95">
                    <c:v>04-05</c:v>
                  </c:pt>
                  <c:pt idx="96">
                    <c:v>04-06</c:v>
                  </c:pt>
                  <c:pt idx="97">
                    <c:v>04-07</c:v>
                  </c:pt>
                  <c:pt idx="98">
                    <c:v>04-08</c:v>
                  </c:pt>
                  <c:pt idx="99">
                    <c:v>04-09</c:v>
                  </c:pt>
                  <c:pt idx="100">
                    <c:v>04-10</c:v>
                  </c:pt>
                  <c:pt idx="101">
                    <c:v>04-11</c:v>
                  </c:pt>
                  <c:pt idx="102">
                    <c:v>04-12</c:v>
                  </c:pt>
                  <c:pt idx="103">
                    <c:v>04-13</c:v>
                  </c:pt>
                  <c:pt idx="104">
                    <c:v>04-14</c:v>
                  </c:pt>
                  <c:pt idx="105">
                    <c:v>04-15</c:v>
                  </c:pt>
                  <c:pt idx="106">
                    <c:v>04-16</c:v>
                  </c:pt>
                  <c:pt idx="107">
                    <c:v>04-17</c:v>
                  </c:pt>
                  <c:pt idx="108">
                    <c:v>04-18</c:v>
                  </c:pt>
                  <c:pt idx="109">
                    <c:v>04-19</c:v>
                  </c:pt>
                </c:lvl>
                <c:lvl>
                  <c:pt idx="0">
                    <c:v>ENERO</c:v>
                  </c:pt>
                  <c:pt idx="31">
                    <c:v>FEBRERO</c:v>
                  </c:pt>
                  <c:pt idx="60">
                    <c:v>MARZO</c:v>
                  </c:pt>
                  <c:pt idx="91">
                    <c:v>ABRIL</c:v>
                  </c:pt>
                </c:lvl>
              </c:multiLvlStrCache>
            </c:multiLvlStrRef>
          </c:cat>
          <c:val>
            <c:numRef>
              <c:f>Hoja9!$B$5:$B$118</c:f>
              <c:numCache>
                <c:formatCode>General</c:formatCode>
                <c:ptCount val="110"/>
                <c:pt idx="0">
                  <c:v>2.69</c:v>
                </c:pt>
                <c:pt idx="1">
                  <c:v>6.57</c:v>
                </c:pt>
                <c:pt idx="2">
                  <c:v>11.61</c:v>
                </c:pt>
                <c:pt idx="3">
                  <c:v>12.17</c:v>
                </c:pt>
                <c:pt idx="4">
                  <c:v>9.4600000000000009</c:v>
                </c:pt>
                <c:pt idx="5">
                  <c:v>4.99</c:v>
                </c:pt>
                <c:pt idx="6">
                  <c:v>6.34</c:v>
                </c:pt>
                <c:pt idx="7">
                  <c:v>7.45</c:v>
                </c:pt>
                <c:pt idx="8">
                  <c:v>0.97</c:v>
                </c:pt>
                <c:pt idx="9">
                  <c:v>1.23</c:v>
                </c:pt>
                <c:pt idx="10">
                  <c:v>3.05</c:v>
                </c:pt>
                <c:pt idx="11">
                  <c:v>2.0499999999999998</c:v>
                </c:pt>
                <c:pt idx="12">
                  <c:v>0.66</c:v>
                </c:pt>
                <c:pt idx="13">
                  <c:v>0.06</c:v>
                </c:pt>
                <c:pt idx="14">
                  <c:v>1.1299999999999999</c:v>
                </c:pt>
                <c:pt idx="15">
                  <c:v>1.52</c:v>
                </c:pt>
                <c:pt idx="16">
                  <c:v>1.49</c:v>
                </c:pt>
                <c:pt idx="17">
                  <c:v>1.43</c:v>
                </c:pt>
                <c:pt idx="18">
                  <c:v>2.02</c:v>
                </c:pt>
                <c:pt idx="19">
                  <c:v>3.74</c:v>
                </c:pt>
                <c:pt idx="20">
                  <c:v>5.37</c:v>
                </c:pt>
                <c:pt idx="21">
                  <c:v>9.51</c:v>
                </c:pt>
                <c:pt idx="22">
                  <c:v>6.05</c:v>
                </c:pt>
                <c:pt idx="23">
                  <c:v>6.58</c:v>
                </c:pt>
                <c:pt idx="24">
                  <c:v>5.29</c:v>
                </c:pt>
                <c:pt idx="25">
                  <c:v>4.37</c:v>
                </c:pt>
                <c:pt idx="26">
                  <c:v>3.71</c:v>
                </c:pt>
                <c:pt idx="27">
                  <c:v>2.63</c:v>
                </c:pt>
                <c:pt idx="28">
                  <c:v>2.68</c:v>
                </c:pt>
                <c:pt idx="29">
                  <c:v>3.76</c:v>
                </c:pt>
                <c:pt idx="30">
                  <c:v>5.2</c:v>
                </c:pt>
                <c:pt idx="31">
                  <c:v>10.39</c:v>
                </c:pt>
                <c:pt idx="32">
                  <c:v>10.24</c:v>
                </c:pt>
                <c:pt idx="33">
                  <c:v>8.65</c:v>
                </c:pt>
                <c:pt idx="34">
                  <c:v>9.31</c:v>
                </c:pt>
                <c:pt idx="35">
                  <c:v>8.3699999999999992</c:v>
                </c:pt>
                <c:pt idx="36">
                  <c:v>7.8</c:v>
                </c:pt>
                <c:pt idx="37">
                  <c:v>6.35</c:v>
                </c:pt>
                <c:pt idx="38">
                  <c:v>6.5</c:v>
                </c:pt>
                <c:pt idx="39">
                  <c:v>6.98</c:v>
                </c:pt>
                <c:pt idx="40">
                  <c:v>8.5</c:v>
                </c:pt>
                <c:pt idx="41">
                  <c:v>9.2100000000000009</c:v>
                </c:pt>
                <c:pt idx="42">
                  <c:v>10.06</c:v>
                </c:pt>
                <c:pt idx="43">
                  <c:v>10.7</c:v>
                </c:pt>
                <c:pt idx="44">
                  <c:v>11.01</c:v>
                </c:pt>
                <c:pt idx="45">
                  <c:v>9.91</c:v>
                </c:pt>
                <c:pt idx="46">
                  <c:v>8.36</c:v>
                </c:pt>
                <c:pt idx="47">
                  <c:v>7.79</c:v>
                </c:pt>
                <c:pt idx="48">
                  <c:v>7.83</c:v>
                </c:pt>
                <c:pt idx="49">
                  <c:v>8.5</c:v>
                </c:pt>
                <c:pt idx="50">
                  <c:v>8.31</c:v>
                </c:pt>
                <c:pt idx="51">
                  <c:v>9.1300000000000008</c:v>
                </c:pt>
                <c:pt idx="52">
                  <c:v>8.8800000000000008</c:v>
                </c:pt>
                <c:pt idx="53">
                  <c:v>8.1999999999999993</c:v>
                </c:pt>
                <c:pt idx="54">
                  <c:v>8.07</c:v>
                </c:pt>
                <c:pt idx="55">
                  <c:v>9.69</c:v>
                </c:pt>
                <c:pt idx="56">
                  <c:v>10.32</c:v>
                </c:pt>
                <c:pt idx="57">
                  <c:v>9.6199999999999992</c:v>
                </c:pt>
                <c:pt idx="58">
                  <c:v>11.93</c:v>
                </c:pt>
                <c:pt idx="60">
                  <c:v>11.08</c:v>
                </c:pt>
                <c:pt idx="61">
                  <c:v>8.7799999999999994</c:v>
                </c:pt>
                <c:pt idx="62">
                  <c:v>9.9499999999999993</c:v>
                </c:pt>
                <c:pt idx="63">
                  <c:v>8.48</c:v>
                </c:pt>
                <c:pt idx="64">
                  <c:v>5.5</c:v>
                </c:pt>
                <c:pt idx="65">
                  <c:v>6.28</c:v>
                </c:pt>
                <c:pt idx="66">
                  <c:v>6.58</c:v>
                </c:pt>
                <c:pt idx="67">
                  <c:v>7.96</c:v>
                </c:pt>
                <c:pt idx="68">
                  <c:v>9.4</c:v>
                </c:pt>
                <c:pt idx="69">
                  <c:v>9.56</c:v>
                </c:pt>
                <c:pt idx="70">
                  <c:v>9.57</c:v>
                </c:pt>
                <c:pt idx="71">
                  <c:v>10.74</c:v>
                </c:pt>
                <c:pt idx="72">
                  <c:v>11.18</c:v>
                </c:pt>
                <c:pt idx="73">
                  <c:v>10.9</c:v>
                </c:pt>
                <c:pt idx="74">
                  <c:v>10.5</c:v>
                </c:pt>
                <c:pt idx="75">
                  <c:v>10.9</c:v>
                </c:pt>
                <c:pt idx="76">
                  <c:v>10.8</c:v>
                </c:pt>
                <c:pt idx="77">
                  <c:v>11.84</c:v>
                </c:pt>
                <c:pt idx="78">
                  <c:v>10.4</c:v>
                </c:pt>
                <c:pt idx="79">
                  <c:v>9.25</c:v>
                </c:pt>
                <c:pt idx="80">
                  <c:v>9.89</c:v>
                </c:pt>
                <c:pt idx="81">
                  <c:v>10.11</c:v>
                </c:pt>
                <c:pt idx="82">
                  <c:v>10.48</c:v>
                </c:pt>
                <c:pt idx="83">
                  <c:v>10.41</c:v>
                </c:pt>
                <c:pt idx="84">
                  <c:v>9.85</c:v>
                </c:pt>
                <c:pt idx="85">
                  <c:v>10.74</c:v>
                </c:pt>
                <c:pt idx="86">
                  <c:v>10.75</c:v>
                </c:pt>
                <c:pt idx="87">
                  <c:v>7.72</c:v>
                </c:pt>
                <c:pt idx="88">
                  <c:v>8.76</c:v>
                </c:pt>
                <c:pt idx="89">
                  <c:v>9.24</c:v>
                </c:pt>
                <c:pt idx="90">
                  <c:v>10.24</c:v>
                </c:pt>
                <c:pt idx="91">
                  <c:v>11.37</c:v>
                </c:pt>
                <c:pt idx="92">
                  <c:v>11.05</c:v>
                </c:pt>
                <c:pt idx="93">
                  <c:v>11.53</c:v>
                </c:pt>
                <c:pt idx="94">
                  <c:v>10.79</c:v>
                </c:pt>
                <c:pt idx="95">
                  <c:v>11.84</c:v>
                </c:pt>
                <c:pt idx="96">
                  <c:v>13.02</c:v>
                </c:pt>
                <c:pt idx="97">
                  <c:v>13.22</c:v>
                </c:pt>
                <c:pt idx="98">
                  <c:v>13.59</c:v>
                </c:pt>
                <c:pt idx="99">
                  <c:v>12.56</c:v>
                </c:pt>
                <c:pt idx="100">
                  <c:v>12.2</c:v>
                </c:pt>
                <c:pt idx="101">
                  <c:v>12.74</c:v>
                </c:pt>
                <c:pt idx="102">
                  <c:v>13.29</c:v>
                </c:pt>
                <c:pt idx="103">
                  <c:v>12.2</c:v>
                </c:pt>
                <c:pt idx="104">
                  <c:v>10.64</c:v>
                </c:pt>
                <c:pt idx="105">
                  <c:v>11.33</c:v>
                </c:pt>
                <c:pt idx="106">
                  <c:v>12.34</c:v>
                </c:pt>
                <c:pt idx="107">
                  <c:v>12.86</c:v>
                </c:pt>
                <c:pt idx="108">
                  <c:v>13.04</c:v>
                </c:pt>
                <c:pt idx="109">
                  <c:v>13.81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Hoja9!$C$3:$C$4</c:f>
              <c:strCache>
                <c:ptCount val="1"/>
                <c:pt idx="0">
                  <c:v>1995</c:v>
                </c:pt>
              </c:strCache>
            </c:strRef>
          </c:tx>
          <c:spPr>
            <a:ln w="38100" cap="rnd">
              <a:solidFill>
                <a:srgbClr val="FFC000">
                  <a:alpha val="75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Hoja9!$A$5:$A$118</c:f>
              <c:multiLvlStrCache>
                <c:ptCount val="110"/>
                <c:lvl>
                  <c:pt idx="0">
                    <c:v>01-01</c:v>
                  </c:pt>
                  <c:pt idx="1">
                    <c:v>01-02</c:v>
                  </c:pt>
                  <c:pt idx="2">
                    <c:v>01-03</c:v>
                  </c:pt>
                  <c:pt idx="3">
                    <c:v>01-04</c:v>
                  </c:pt>
                  <c:pt idx="4">
                    <c:v>01-05</c:v>
                  </c:pt>
                  <c:pt idx="5">
                    <c:v>01-06</c:v>
                  </c:pt>
                  <c:pt idx="6">
                    <c:v>01-07</c:v>
                  </c:pt>
                  <c:pt idx="7">
                    <c:v>01-08</c:v>
                  </c:pt>
                  <c:pt idx="8">
                    <c:v>01-09</c:v>
                  </c:pt>
                  <c:pt idx="9">
                    <c:v>01-10</c:v>
                  </c:pt>
                  <c:pt idx="10">
                    <c:v>01-11</c:v>
                  </c:pt>
                  <c:pt idx="11">
                    <c:v>01-12</c:v>
                  </c:pt>
                  <c:pt idx="12">
                    <c:v>01-13</c:v>
                  </c:pt>
                  <c:pt idx="13">
                    <c:v>01-14</c:v>
                  </c:pt>
                  <c:pt idx="14">
                    <c:v>01-15</c:v>
                  </c:pt>
                  <c:pt idx="15">
                    <c:v>01-16</c:v>
                  </c:pt>
                  <c:pt idx="16">
                    <c:v>01-17</c:v>
                  </c:pt>
                  <c:pt idx="17">
                    <c:v>01-18</c:v>
                  </c:pt>
                  <c:pt idx="18">
                    <c:v>01-19</c:v>
                  </c:pt>
                  <c:pt idx="19">
                    <c:v>01-20</c:v>
                  </c:pt>
                  <c:pt idx="20">
                    <c:v>01-21</c:v>
                  </c:pt>
                  <c:pt idx="21">
                    <c:v>01-22</c:v>
                  </c:pt>
                  <c:pt idx="22">
                    <c:v>01-23</c:v>
                  </c:pt>
                  <c:pt idx="23">
                    <c:v>01-24</c:v>
                  </c:pt>
                  <c:pt idx="24">
                    <c:v>01-25</c:v>
                  </c:pt>
                  <c:pt idx="25">
                    <c:v>01-26</c:v>
                  </c:pt>
                  <c:pt idx="26">
                    <c:v>01-27</c:v>
                  </c:pt>
                  <c:pt idx="27">
                    <c:v>01-28</c:v>
                  </c:pt>
                  <c:pt idx="28">
                    <c:v>01-29</c:v>
                  </c:pt>
                  <c:pt idx="29">
                    <c:v>01-30</c:v>
                  </c:pt>
                  <c:pt idx="30">
                    <c:v>01-31</c:v>
                  </c:pt>
                  <c:pt idx="31">
                    <c:v>02-01</c:v>
                  </c:pt>
                  <c:pt idx="32">
                    <c:v>02-02</c:v>
                  </c:pt>
                  <c:pt idx="33">
                    <c:v>02-03</c:v>
                  </c:pt>
                  <c:pt idx="34">
                    <c:v>02-04</c:v>
                  </c:pt>
                  <c:pt idx="35">
                    <c:v>02-05</c:v>
                  </c:pt>
                  <c:pt idx="36">
                    <c:v>02-06</c:v>
                  </c:pt>
                  <c:pt idx="37">
                    <c:v>02-07</c:v>
                  </c:pt>
                  <c:pt idx="38">
                    <c:v>02-08</c:v>
                  </c:pt>
                  <c:pt idx="39">
                    <c:v>02-09</c:v>
                  </c:pt>
                  <c:pt idx="40">
                    <c:v>02-10</c:v>
                  </c:pt>
                  <c:pt idx="41">
                    <c:v>02-11</c:v>
                  </c:pt>
                  <c:pt idx="42">
                    <c:v>02-12</c:v>
                  </c:pt>
                  <c:pt idx="43">
                    <c:v>02-13</c:v>
                  </c:pt>
                  <c:pt idx="44">
                    <c:v>02-14</c:v>
                  </c:pt>
                  <c:pt idx="45">
                    <c:v>02-15</c:v>
                  </c:pt>
                  <c:pt idx="46">
                    <c:v>02-16</c:v>
                  </c:pt>
                  <c:pt idx="47">
                    <c:v>02-17</c:v>
                  </c:pt>
                  <c:pt idx="48">
                    <c:v>02-18</c:v>
                  </c:pt>
                  <c:pt idx="49">
                    <c:v>02-19</c:v>
                  </c:pt>
                  <c:pt idx="50">
                    <c:v>02-20</c:v>
                  </c:pt>
                  <c:pt idx="51">
                    <c:v>02-21</c:v>
                  </c:pt>
                  <c:pt idx="52">
                    <c:v>02-22</c:v>
                  </c:pt>
                  <c:pt idx="53">
                    <c:v>02-23</c:v>
                  </c:pt>
                  <c:pt idx="54">
                    <c:v>02-24</c:v>
                  </c:pt>
                  <c:pt idx="55">
                    <c:v>02-25</c:v>
                  </c:pt>
                  <c:pt idx="56">
                    <c:v>02-26</c:v>
                  </c:pt>
                  <c:pt idx="57">
                    <c:v>02-27</c:v>
                  </c:pt>
                  <c:pt idx="58">
                    <c:v>02-28</c:v>
                  </c:pt>
                  <c:pt idx="59">
                    <c:v>02-29</c:v>
                  </c:pt>
                  <c:pt idx="60">
                    <c:v>03-01</c:v>
                  </c:pt>
                  <c:pt idx="61">
                    <c:v>03-02</c:v>
                  </c:pt>
                  <c:pt idx="62">
                    <c:v>03-03</c:v>
                  </c:pt>
                  <c:pt idx="63">
                    <c:v>03-04</c:v>
                  </c:pt>
                  <c:pt idx="64">
                    <c:v>03-05</c:v>
                  </c:pt>
                  <c:pt idx="65">
                    <c:v>03-06</c:v>
                  </c:pt>
                  <c:pt idx="66">
                    <c:v>03-07</c:v>
                  </c:pt>
                  <c:pt idx="67">
                    <c:v>03-08</c:v>
                  </c:pt>
                  <c:pt idx="68">
                    <c:v>03-09</c:v>
                  </c:pt>
                  <c:pt idx="69">
                    <c:v>03-10</c:v>
                  </c:pt>
                  <c:pt idx="70">
                    <c:v>03-11</c:v>
                  </c:pt>
                  <c:pt idx="71">
                    <c:v>03-12</c:v>
                  </c:pt>
                  <c:pt idx="72">
                    <c:v>03-13</c:v>
                  </c:pt>
                  <c:pt idx="73">
                    <c:v>03-14</c:v>
                  </c:pt>
                  <c:pt idx="74">
                    <c:v>03-15</c:v>
                  </c:pt>
                  <c:pt idx="75">
                    <c:v>03-16</c:v>
                  </c:pt>
                  <c:pt idx="76">
                    <c:v>03-17</c:v>
                  </c:pt>
                  <c:pt idx="77">
                    <c:v>03-18</c:v>
                  </c:pt>
                  <c:pt idx="78">
                    <c:v>03-19</c:v>
                  </c:pt>
                  <c:pt idx="79">
                    <c:v>03-20</c:v>
                  </c:pt>
                  <c:pt idx="80">
                    <c:v>03-21</c:v>
                  </c:pt>
                  <c:pt idx="81">
                    <c:v>03-22</c:v>
                  </c:pt>
                  <c:pt idx="82">
                    <c:v>03-23</c:v>
                  </c:pt>
                  <c:pt idx="83">
                    <c:v>03-24</c:v>
                  </c:pt>
                  <c:pt idx="84">
                    <c:v>03-25</c:v>
                  </c:pt>
                  <c:pt idx="85">
                    <c:v>03-26</c:v>
                  </c:pt>
                  <c:pt idx="86">
                    <c:v>03-27</c:v>
                  </c:pt>
                  <c:pt idx="87">
                    <c:v>03-28</c:v>
                  </c:pt>
                  <c:pt idx="88">
                    <c:v>03-29</c:v>
                  </c:pt>
                  <c:pt idx="89">
                    <c:v>03-30</c:v>
                  </c:pt>
                  <c:pt idx="90">
                    <c:v>03-31</c:v>
                  </c:pt>
                  <c:pt idx="91">
                    <c:v>04-01</c:v>
                  </c:pt>
                  <c:pt idx="92">
                    <c:v>04-02</c:v>
                  </c:pt>
                  <c:pt idx="93">
                    <c:v>04-03</c:v>
                  </c:pt>
                  <c:pt idx="94">
                    <c:v>04-04</c:v>
                  </c:pt>
                  <c:pt idx="95">
                    <c:v>04-05</c:v>
                  </c:pt>
                  <c:pt idx="96">
                    <c:v>04-06</c:v>
                  </c:pt>
                  <c:pt idx="97">
                    <c:v>04-07</c:v>
                  </c:pt>
                  <c:pt idx="98">
                    <c:v>04-08</c:v>
                  </c:pt>
                  <c:pt idx="99">
                    <c:v>04-09</c:v>
                  </c:pt>
                  <c:pt idx="100">
                    <c:v>04-10</c:v>
                  </c:pt>
                  <c:pt idx="101">
                    <c:v>04-11</c:v>
                  </c:pt>
                  <c:pt idx="102">
                    <c:v>04-12</c:v>
                  </c:pt>
                  <c:pt idx="103">
                    <c:v>04-13</c:v>
                  </c:pt>
                  <c:pt idx="104">
                    <c:v>04-14</c:v>
                  </c:pt>
                  <c:pt idx="105">
                    <c:v>04-15</c:v>
                  </c:pt>
                  <c:pt idx="106">
                    <c:v>04-16</c:v>
                  </c:pt>
                  <c:pt idx="107">
                    <c:v>04-17</c:v>
                  </c:pt>
                  <c:pt idx="108">
                    <c:v>04-18</c:v>
                  </c:pt>
                  <c:pt idx="109">
                    <c:v>04-19</c:v>
                  </c:pt>
                </c:lvl>
                <c:lvl>
                  <c:pt idx="0">
                    <c:v>ENERO</c:v>
                  </c:pt>
                  <c:pt idx="31">
                    <c:v>FEBRERO</c:v>
                  </c:pt>
                  <c:pt idx="60">
                    <c:v>MARZO</c:v>
                  </c:pt>
                  <c:pt idx="91">
                    <c:v>ABRIL</c:v>
                  </c:pt>
                </c:lvl>
              </c:multiLvlStrCache>
            </c:multiLvlStrRef>
          </c:cat>
          <c:val>
            <c:numRef>
              <c:f>Hoja9!$C$5:$C$118</c:f>
              <c:numCache>
                <c:formatCode>General</c:formatCode>
                <c:ptCount val="110"/>
                <c:pt idx="0">
                  <c:v>7.72</c:v>
                </c:pt>
                <c:pt idx="1">
                  <c:v>7.86</c:v>
                </c:pt>
                <c:pt idx="2">
                  <c:v>4.91</c:v>
                </c:pt>
                <c:pt idx="3">
                  <c:v>6.94</c:v>
                </c:pt>
                <c:pt idx="4">
                  <c:v>6.93</c:v>
                </c:pt>
                <c:pt idx="5">
                  <c:v>7.95</c:v>
                </c:pt>
                <c:pt idx="6">
                  <c:v>8.77</c:v>
                </c:pt>
                <c:pt idx="7">
                  <c:v>7.82</c:v>
                </c:pt>
                <c:pt idx="8">
                  <c:v>7.96</c:v>
                </c:pt>
                <c:pt idx="9">
                  <c:v>7.03</c:v>
                </c:pt>
                <c:pt idx="10">
                  <c:v>6.94</c:v>
                </c:pt>
                <c:pt idx="11">
                  <c:v>6.83</c:v>
                </c:pt>
                <c:pt idx="12">
                  <c:v>6.95</c:v>
                </c:pt>
                <c:pt idx="13">
                  <c:v>9.01</c:v>
                </c:pt>
                <c:pt idx="14">
                  <c:v>8.84</c:v>
                </c:pt>
                <c:pt idx="15">
                  <c:v>8.92</c:v>
                </c:pt>
                <c:pt idx="16">
                  <c:v>5.87</c:v>
                </c:pt>
                <c:pt idx="17">
                  <c:v>4.8099999999999996</c:v>
                </c:pt>
                <c:pt idx="18">
                  <c:v>1.08</c:v>
                </c:pt>
                <c:pt idx="19">
                  <c:v>4.66</c:v>
                </c:pt>
                <c:pt idx="20">
                  <c:v>4.8099999999999996</c:v>
                </c:pt>
                <c:pt idx="21">
                  <c:v>5.74</c:v>
                </c:pt>
                <c:pt idx="22">
                  <c:v>5.77</c:v>
                </c:pt>
                <c:pt idx="23">
                  <c:v>5.96</c:v>
                </c:pt>
                <c:pt idx="24">
                  <c:v>9.9600000000000009</c:v>
                </c:pt>
                <c:pt idx="25">
                  <c:v>9.9</c:v>
                </c:pt>
                <c:pt idx="26">
                  <c:v>6.95</c:v>
                </c:pt>
                <c:pt idx="27">
                  <c:v>5.93</c:v>
                </c:pt>
                <c:pt idx="28">
                  <c:v>5.82</c:v>
                </c:pt>
                <c:pt idx="29">
                  <c:v>6.84</c:v>
                </c:pt>
                <c:pt idx="30">
                  <c:v>5.83</c:v>
                </c:pt>
                <c:pt idx="31">
                  <c:v>6.88</c:v>
                </c:pt>
                <c:pt idx="32">
                  <c:v>6.91</c:v>
                </c:pt>
                <c:pt idx="33">
                  <c:v>6.07</c:v>
                </c:pt>
                <c:pt idx="34">
                  <c:v>6.01</c:v>
                </c:pt>
                <c:pt idx="35">
                  <c:v>8.91</c:v>
                </c:pt>
                <c:pt idx="36">
                  <c:v>8.0299999999999994</c:v>
                </c:pt>
                <c:pt idx="37">
                  <c:v>7.96</c:v>
                </c:pt>
                <c:pt idx="38">
                  <c:v>10.92</c:v>
                </c:pt>
                <c:pt idx="39">
                  <c:v>10.93</c:v>
                </c:pt>
                <c:pt idx="40">
                  <c:v>11.13</c:v>
                </c:pt>
                <c:pt idx="41">
                  <c:v>11.03</c:v>
                </c:pt>
                <c:pt idx="42">
                  <c:v>11.11</c:v>
                </c:pt>
                <c:pt idx="43">
                  <c:v>14.85</c:v>
                </c:pt>
                <c:pt idx="44">
                  <c:v>14.97</c:v>
                </c:pt>
                <c:pt idx="45">
                  <c:v>14.95</c:v>
                </c:pt>
                <c:pt idx="46">
                  <c:v>12.85</c:v>
                </c:pt>
                <c:pt idx="47">
                  <c:v>11.81</c:v>
                </c:pt>
                <c:pt idx="48">
                  <c:v>11.06</c:v>
                </c:pt>
                <c:pt idx="49">
                  <c:v>11.86</c:v>
                </c:pt>
                <c:pt idx="50">
                  <c:v>11.82</c:v>
                </c:pt>
                <c:pt idx="51">
                  <c:v>11.97</c:v>
                </c:pt>
                <c:pt idx="52">
                  <c:v>9.6300000000000008</c:v>
                </c:pt>
                <c:pt idx="53">
                  <c:v>8.5399999999999991</c:v>
                </c:pt>
                <c:pt idx="54">
                  <c:v>8.75</c:v>
                </c:pt>
                <c:pt idx="55">
                  <c:v>9.69</c:v>
                </c:pt>
                <c:pt idx="56">
                  <c:v>10.93</c:v>
                </c:pt>
                <c:pt idx="57">
                  <c:v>11</c:v>
                </c:pt>
                <c:pt idx="58">
                  <c:v>11.8</c:v>
                </c:pt>
                <c:pt idx="60">
                  <c:v>11.71</c:v>
                </c:pt>
                <c:pt idx="61">
                  <c:v>9.7100000000000009</c:v>
                </c:pt>
                <c:pt idx="62">
                  <c:v>10.82</c:v>
                </c:pt>
                <c:pt idx="63">
                  <c:v>12.82</c:v>
                </c:pt>
                <c:pt idx="64">
                  <c:v>11.66</c:v>
                </c:pt>
                <c:pt idx="65">
                  <c:v>10.79</c:v>
                </c:pt>
                <c:pt idx="66">
                  <c:v>11.79</c:v>
                </c:pt>
                <c:pt idx="67">
                  <c:v>9.9499999999999993</c:v>
                </c:pt>
                <c:pt idx="68">
                  <c:v>11.94</c:v>
                </c:pt>
                <c:pt idx="69">
                  <c:v>9.9499999999999993</c:v>
                </c:pt>
                <c:pt idx="70">
                  <c:v>10.76</c:v>
                </c:pt>
                <c:pt idx="71">
                  <c:v>11.89</c:v>
                </c:pt>
                <c:pt idx="72">
                  <c:v>10.87</c:v>
                </c:pt>
                <c:pt idx="73">
                  <c:v>10.78</c:v>
                </c:pt>
                <c:pt idx="74">
                  <c:v>10.82</c:v>
                </c:pt>
                <c:pt idx="75">
                  <c:v>11.92</c:v>
                </c:pt>
                <c:pt idx="76">
                  <c:v>11.87</c:v>
                </c:pt>
                <c:pt idx="77">
                  <c:v>11.74</c:v>
                </c:pt>
                <c:pt idx="78">
                  <c:v>13.67</c:v>
                </c:pt>
                <c:pt idx="79">
                  <c:v>12.67</c:v>
                </c:pt>
                <c:pt idx="80">
                  <c:v>12.69</c:v>
                </c:pt>
                <c:pt idx="81">
                  <c:v>13.87</c:v>
                </c:pt>
                <c:pt idx="82">
                  <c:v>12.76</c:v>
                </c:pt>
                <c:pt idx="83">
                  <c:v>10.81</c:v>
                </c:pt>
                <c:pt idx="84">
                  <c:v>8.76</c:v>
                </c:pt>
                <c:pt idx="85">
                  <c:v>9.66</c:v>
                </c:pt>
                <c:pt idx="86">
                  <c:v>10.63</c:v>
                </c:pt>
                <c:pt idx="87">
                  <c:v>7.82</c:v>
                </c:pt>
                <c:pt idx="88">
                  <c:v>8.9</c:v>
                </c:pt>
                <c:pt idx="89">
                  <c:v>9.0399999999999991</c:v>
                </c:pt>
                <c:pt idx="90">
                  <c:v>9.75</c:v>
                </c:pt>
                <c:pt idx="91">
                  <c:v>9.7100000000000009</c:v>
                </c:pt>
                <c:pt idx="92">
                  <c:v>8.73</c:v>
                </c:pt>
                <c:pt idx="93">
                  <c:v>8.64</c:v>
                </c:pt>
                <c:pt idx="94">
                  <c:v>9.69</c:v>
                </c:pt>
                <c:pt idx="95">
                  <c:v>10.78</c:v>
                </c:pt>
                <c:pt idx="96">
                  <c:v>11.76</c:v>
                </c:pt>
                <c:pt idx="97">
                  <c:v>11.86</c:v>
                </c:pt>
                <c:pt idx="98">
                  <c:v>11.78</c:v>
                </c:pt>
                <c:pt idx="99">
                  <c:v>10.7</c:v>
                </c:pt>
                <c:pt idx="100">
                  <c:v>10.75</c:v>
                </c:pt>
                <c:pt idx="101">
                  <c:v>8.76</c:v>
                </c:pt>
                <c:pt idx="102">
                  <c:v>9.83</c:v>
                </c:pt>
                <c:pt idx="103">
                  <c:v>9.92</c:v>
                </c:pt>
                <c:pt idx="104">
                  <c:v>10.74</c:v>
                </c:pt>
                <c:pt idx="105">
                  <c:v>9.81</c:v>
                </c:pt>
                <c:pt idx="106">
                  <c:v>9.89</c:v>
                </c:pt>
                <c:pt idx="107">
                  <c:v>8.9600000000000009</c:v>
                </c:pt>
                <c:pt idx="108">
                  <c:v>7.81</c:v>
                </c:pt>
                <c:pt idx="109">
                  <c:v>8.81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Hoja9!$D$3:$D$4</c:f>
              <c:strCache>
                <c:ptCount val="1"/>
                <c:pt idx="0">
                  <c:v>2007</c:v>
                </c:pt>
              </c:strCache>
            </c:strRef>
          </c:tx>
          <c:spPr>
            <a:ln w="38100" cap="rnd">
              <a:solidFill>
                <a:srgbClr val="ED7D31">
                  <a:lumMod val="75000"/>
                  <a:alpha val="75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Hoja9!$A$5:$A$118</c:f>
              <c:multiLvlStrCache>
                <c:ptCount val="110"/>
                <c:lvl>
                  <c:pt idx="0">
                    <c:v>01-01</c:v>
                  </c:pt>
                  <c:pt idx="1">
                    <c:v>01-02</c:v>
                  </c:pt>
                  <c:pt idx="2">
                    <c:v>01-03</c:v>
                  </c:pt>
                  <c:pt idx="3">
                    <c:v>01-04</c:v>
                  </c:pt>
                  <c:pt idx="4">
                    <c:v>01-05</c:v>
                  </c:pt>
                  <c:pt idx="5">
                    <c:v>01-06</c:v>
                  </c:pt>
                  <c:pt idx="6">
                    <c:v>01-07</c:v>
                  </c:pt>
                  <c:pt idx="7">
                    <c:v>01-08</c:v>
                  </c:pt>
                  <c:pt idx="8">
                    <c:v>01-09</c:v>
                  </c:pt>
                  <c:pt idx="9">
                    <c:v>01-10</c:v>
                  </c:pt>
                  <c:pt idx="10">
                    <c:v>01-11</c:v>
                  </c:pt>
                  <c:pt idx="11">
                    <c:v>01-12</c:v>
                  </c:pt>
                  <c:pt idx="12">
                    <c:v>01-13</c:v>
                  </c:pt>
                  <c:pt idx="13">
                    <c:v>01-14</c:v>
                  </c:pt>
                  <c:pt idx="14">
                    <c:v>01-15</c:v>
                  </c:pt>
                  <c:pt idx="15">
                    <c:v>01-16</c:v>
                  </c:pt>
                  <c:pt idx="16">
                    <c:v>01-17</c:v>
                  </c:pt>
                  <c:pt idx="17">
                    <c:v>01-18</c:v>
                  </c:pt>
                  <c:pt idx="18">
                    <c:v>01-19</c:v>
                  </c:pt>
                  <c:pt idx="19">
                    <c:v>01-20</c:v>
                  </c:pt>
                  <c:pt idx="20">
                    <c:v>01-21</c:v>
                  </c:pt>
                  <c:pt idx="21">
                    <c:v>01-22</c:v>
                  </c:pt>
                  <c:pt idx="22">
                    <c:v>01-23</c:v>
                  </c:pt>
                  <c:pt idx="23">
                    <c:v>01-24</c:v>
                  </c:pt>
                  <c:pt idx="24">
                    <c:v>01-25</c:v>
                  </c:pt>
                  <c:pt idx="25">
                    <c:v>01-26</c:v>
                  </c:pt>
                  <c:pt idx="26">
                    <c:v>01-27</c:v>
                  </c:pt>
                  <c:pt idx="27">
                    <c:v>01-28</c:v>
                  </c:pt>
                  <c:pt idx="28">
                    <c:v>01-29</c:v>
                  </c:pt>
                  <c:pt idx="29">
                    <c:v>01-30</c:v>
                  </c:pt>
                  <c:pt idx="30">
                    <c:v>01-31</c:v>
                  </c:pt>
                  <c:pt idx="31">
                    <c:v>02-01</c:v>
                  </c:pt>
                  <c:pt idx="32">
                    <c:v>02-02</c:v>
                  </c:pt>
                  <c:pt idx="33">
                    <c:v>02-03</c:v>
                  </c:pt>
                  <c:pt idx="34">
                    <c:v>02-04</c:v>
                  </c:pt>
                  <c:pt idx="35">
                    <c:v>02-05</c:v>
                  </c:pt>
                  <c:pt idx="36">
                    <c:v>02-06</c:v>
                  </c:pt>
                  <c:pt idx="37">
                    <c:v>02-07</c:v>
                  </c:pt>
                  <c:pt idx="38">
                    <c:v>02-08</c:v>
                  </c:pt>
                  <c:pt idx="39">
                    <c:v>02-09</c:v>
                  </c:pt>
                  <c:pt idx="40">
                    <c:v>02-10</c:v>
                  </c:pt>
                  <c:pt idx="41">
                    <c:v>02-11</c:v>
                  </c:pt>
                  <c:pt idx="42">
                    <c:v>02-12</c:v>
                  </c:pt>
                  <c:pt idx="43">
                    <c:v>02-13</c:v>
                  </c:pt>
                  <c:pt idx="44">
                    <c:v>02-14</c:v>
                  </c:pt>
                  <c:pt idx="45">
                    <c:v>02-15</c:v>
                  </c:pt>
                  <c:pt idx="46">
                    <c:v>02-16</c:v>
                  </c:pt>
                  <c:pt idx="47">
                    <c:v>02-17</c:v>
                  </c:pt>
                  <c:pt idx="48">
                    <c:v>02-18</c:v>
                  </c:pt>
                  <c:pt idx="49">
                    <c:v>02-19</c:v>
                  </c:pt>
                  <c:pt idx="50">
                    <c:v>02-20</c:v>
                  </c:pt>
                  <c:pt idx="51">
                    <c:v>02-21</c:v>
                  </c:pt>
                  <c:pt idx="52">
                    <c:v>02-22</c:v>
                  </c:pt>
                  <c:pt idx="53">
                    <c:v>02-23</c:v>
                  </c:pt>
                  <c:pt idx="54">
                    <c:v>02-24</c:v>
                  </c:pt>
                  <c:pt idx="55">
                    <c:v>02-25</c:v>
                  </c:pt>
                  <c:pt idx="56">
                    <c:v>02-26</c:v>
                  </c:pt>
                  <c:pt idx="57">
                    <c:v>02-27</c:v>
                  </c:pt>
                  <c:pt idx="58">
                    <c:v>02-28</c:v>
                  </c:pt>
                  <c:pt idx="59">
                    <c:v>02-29</c:v>
                  </c:pt>
                  <c:pt idx="60">
                    <c:v>03-01</c:v>
                  </c:pt>
                  <c:pt idx="61">
                    <c:v>03-02</c:v>
                  </c:pt>
                  <c:pt idx="62">
                    <c:v>03-03</c:v>
                  </c:pt>
                  <c:pt idx="63">
                    <c:v>03-04</c:v>
                  </c:pt>
                  <c:pt idx="64">
                    <c:v>03-05</c:v>
                  </c:pt>
                  <c:pt idx="65">
                    <c:v>03-06</c:v>
                  </c:pt>
                  <c:pt idx="66">
                    <c:v>03-07</c:v>
                  </c:pt>
                  <c:pt idx="67">
                    <c:v>03-08</c:v>
                  </c:pt>
                  <c:pt idx="68">
                    <c:v>03-09</c:v>
                  </c:pt>
                  <c:pt idx="69">
                    <c:v>03-10</c:v>
                  </c:pt>
                  <c:pt idx="70">
                    <c:v>03-11</c:v>
                  </c:pt>
                  <c:pt idx="71">
                    <c:v>03-12</c:v>
                  </c:pt>
                  <c:pt idx="72">
                    <c:v>03-13</c:v>
                  </c:pt>
                  <c:pt idx="73">
                    <c:v>03-14</c:v>
                  </c:pt>
                  <c:pt idx="74">
                    <c:v>03-15</c:v>
                  </c:pt>
                  <c:pt idx="75">
                    <c:v>03-16</c:v>
                  </c:pt>
                  <c:pt idx="76">
                    <c:v>03-17</c:v>
                  </c:pt>
                  <c:pt idx="77">
                    <c:v>03-18</c:v>
                  </c:pt>
                  <c:pt idx="78">
                    <c:v>03-19</c:v>
                  </c:pt>
                  <c:pt idx="79">
                    <c:v>03-20</c:v>
                  </c:pt>
                  <c:pt idx="80">
                    <c:v>03-21</c:v>
                  </c:pt>
                  <c:pt idx="81">
                    <c:v>03-22</c:v>
                  </c:pt>
                  <c:pt idx="82">
                    <c:v>03-23</c:v>
                  </c:pt>
                  <c:pt idx="83">
                    <c:v>03-24</c:v>
                  </c:pt>
                  <c:pt idx="84">
                    <c:v>03-25</c:v>
                  </c:pt>
                  <c:pt idx="85">
                    <c:v>03-26</c:v>
                  </c:pt>
                  <c:pt idx="86">
                    <c:v>03-27</c:v>
                  </c:pt>
                  <c:pt idx="87">
                    <c:v>03-28</c:v>
                  </c:pt>
                  <c:pt idx="88">
                    <c:v>03-29</c:v>
                  </c:pt>
                  <c:pt idx="89">
                    <c:v>03-30</c:v>
                  </c:pt>
                  <c:pt idx="90">
                    <c:v>03-31</c:v>
                  </c:pt>
                  <c:pt idx="91">
                    <c:v>04-01</c:v>
                  </c:pt>
                  <c:pt idx="92">
                    <c:v>04-02</c:v>
                  </c:pt>
                  <c:pt idx="93">
                    <c:v>04-03</c:v>
                  </c:pt>
                  <c:pt idx="94">
                    <c:v>04-04</c:v>
                  </c:pt>
                  <c:pt idx="95">
                    <c:v>04-05</c:v>
                  </c:pt>
                  <c:pt idx="96">
                    <c:v>04-06</c:v>
                  </c:pt>
                  <c:pt idx="97">
                    <c:v>04-07</c:v>
                  </c:pt>
                  <c:pt idx="98">
                    <c:v>04-08</c:v>
                  </c:pt>
                  <c:pt idx="99">
                    <c:v>04-09</c:v>
                  </c:pt>
                  <c:pt idx="100">
                    <c:v>04-10</c:v>
                  </c:pt>
                  <c:pt idx="101">
                    <c:v>04-11</c:v>
                  </c:pt>
                  <c:pt idx="102">
                    <c:v>04-12</c:v>
                  </c:pt>
                  <c:pt idx="103">
                    <c:v>04-13</c:v>
                  </c:pt>
                  <c:pt idx="104">
                    <c:v>04-14</c:v>
                  </c:pt>
                  <c:pt idx="105">
                    <c:v>04-15</c:v>
                  </c:pt>
                  <c:pt idx="106">
                    <c:v>04-16</c:v>
                  </c:pt>
                  <c:pt idx="107">
                    <c:v>04-17</c:v>
                  </c:pt>
                  <c:pt idx="108">
                    <c:v>04-18</c:v>
                  </c:pt>
                  <c:pt idx="109">
                    <c:v>04-19</c:v>
                  </c:pt>
                </c:lvl>
                <c:lvl>
                  <c:pt idx="0">
                    <c:v>ENERO</c:v>
                  </c:pt>
                  <c:pt idx="31">
                    <c:v>FEBRERO</c:v>
                  </c:pt>
                  <c:pt idx="60">
                    <c:v>MARZO</c:v>
                  </c:pt>
                  <c:pt idx="91">
                    <c:v>ABRIL</c:v>
                  </c:pt>
                </c:lvl>
              </c:multiLvlStrCache>
            </c:multiLvlStrRef>
          </c:cat>
          <c:val>
            <c:numRef>
              <c:f>Hoja9!$D$5:$D$118</c:f>
              <c:numCache>
                <c:formatCode>General</c:formatCode>
                <c:ptCount val="110"/>
                <c:pt idx="0">
                  <c:v>5.01</c:v>
                </c:pt>
                <c:pt idx="1">
                  <c:v>5.04</c:v>
                </c:pt>
                <c:pt idx="2">
                  <c:v>6.43</c:v>
                </c:pt>
                <c:pt idx="3">
                  <c:v>6.91</c:v>
                </c:pt>
                <c:pt idx="4">
                  <c:v>6.88</c:v>
                </c:pt>
                <c:pt idx="5">
                  <c:v>6.75</c:v>
                </c:pt>
                <c:pt idx="6">
                  <c:v>7.23</c:v>
                </c:pt>
                <c:pt idx="7">
                  <c:v>5.92</c:v>
                </c:pt>
                <c:pt idx="8">
                  <c:v>7.79</c:v>
                </c:pt>
                <c:pt idx="9">
                  <c:v>7.29</c:v>
                </c:pt>
                <c:pt idx="10">
                  <c:v>10.09</c:v>
                </c:pt>
                <c:pt idx="11">
                  <c:v>13.01</c:v>
                </c:pt>
                <c:pt idx="12">
                  <c:v>10.9</c:v>
                </c:pt>
                <c:pt idx="13">
                  <c:v>9.9499999999999993</c:v>
                </c:pt>
                <c:pt idx="14">
                  <c:v>4.91</c:v>
                </c:pt>
                <c:pt idx="15">
                  <c:v>6.05</c:v>
                </c:pt>
                <c:pt idx="16">
                  <c:v>5.35</c:v>
                </c:pt>
                <c:pt idx="17">
                  <c:v>6.05</c:v>
                </c:pt>
                <c:pt idx="18">
                  <c:v>10.06</c:v>
                </c:pt>
                <c:pt idx="19">
                  <c:v>7.91</c:v>
                </c:pt>
                <c:pt idx="20">
                  <c:v>4.91</c:v>
                </c:pt>
                <c:pt idx="21">
                  <c:v>4.88</c:v>
                </c:pt>
                <c:pt idx="22">
                  <c:v>6.91</c:v>
                </c:pt>
                <c:pt idx="23">
                  <c:v>2.48</c:v>
                </c:pt>
                <c:pt idx="24">
                  <c:v>3.97</c:v>
                </c:pt>
                <c:pt idx="25">
                  <c:v>5.5</c:v>
                </c:pt>
                <c:pt idx="26">
                  <c:v>4.99</c:v>
                </c:pt>
                <c:pt idx="27">
                  <c:v>5.36</c:v>
                </c:pt>
                <c:pt idx="28">
                  <c:v>6.91</c:v>
                </c:pt>
                <c:pt idx="29">
                  <c:v>9.98</c:v>
                </c:pt>
                <c:pt idx="30">
                  <c:v>7.92</c:v>
                </c:pt>
                <c:pt idx="31">
                  <c:v>7.72</c:v>
                </c:pt>
                <c:pt idx="32">
                  <c:v>6.36</c:v>
                </c:pt>
                <c:pt idx="33">
                  <c:v>5.51</c:v>
                </c:pt>
                <c:pt idx="34">
                  <c:v>5.51</c:v>
                </c:pt>
                <c:pt idx="35">
                  <c:v>6.39</c:v>
                </c:pt>
                <c:pt idx="36">
                  <c:v>7.84</c:v>
                </c:pt>
                <c:pt idx="37">
                  <c:v>8.98</c:v>
                </c:pt>
                <c:pt idx="38">
                  <c:v>10.02</c:v>
                </c:pt>
                <c:pt idx="39">
                  <c:v>10.06</c:v>
                </c:pt>
                <c:pt idx="40">
                  <c:v>11.37</c:v>
                </c:pt>
                <c:pt idx="41">
                  <c:v>10.89</c:v>
                </c:pt>
                <c:pt idx="42">
                  <c:v>10.85</c:v>
                </c:pt>
                <c:pt idx="43">
                  <c:v>9.86</c:v>
                </c:pt>
                <c:pt idx="44">
                  <c:v>6.33</c:v>
                </c:pt>
                <c:pt idx="45">
                  <c:v>6.07</c:v>
                </c:pt>
                <c:pt idx="46">
                  <c:v>6.14</c:v>
                </c:pt>
                <c:pt idx="47">
                  <c:v>6.07</c:v>
                </c:pt>
                <c:pt idx="48">
                  <c:v>6.78</c:v>
                </c:pt>
                <c:pt idx="49">
                  <c:v>10.050000000000001</c:v>
                </c:pt>
                <c:pt idx="50">
                  <c:v>12.86</c:v>
                </c:pt>
                <c:pt idx="51">
                  <c:v>7.88</c:v>
                </c:pt>
                <c:pt idx="52">
                  <c:v>8.24</c:v>
                </c:pt>
                <c:pt idx="53">
                  <c:v>9.3699999999999992</c:v>
                </c:pt>
                <c:pt idx="54">
                  <c:v>8.41</c:v>
                </c:pt>
                <c:pt idx="55">
                  <c:v>4.3499999999999996</c:v>
                </c:pt>
                <c:pt idx="56">
                  <c:v>4.59</c:v>
                </c:pt>
                <c:pt idx="57">
                  <c:v>6</c:v>
                </c:pt>
                <c:pt idx="58">
                  <c:v>6.2</c:v>
                </c:pt>
                <c:pt idx="60">
                  <c:v>7.5</c:v>
                </c:pt>
                <c:pt idx="61">
                  <c:v>8</c:v>
                </c:pt>
                <c:pt idx="62">
                  <c:v>10.96</c:v>
                </c:pt>
                <c:pt idx="63">
                  <c:v>11.33</c:v>
                </c:pt>
                <c:pt idx="64">
                  <c:v>13.13</c:v>
                </c:pt>
                <c:pt idx="65">
                  <c:v>10</c:v>
                </c:pt>
                <c:pt idx="66">
                  <c:v>10</c:v>
                </c:pt>
                <c:pt idx="67">
                  <c:v>16.97</c:v>
                </c:pt>
                <c:pt idx="68">
                  <c:v>15.61</c:v>
                </c:pt>
                <c:pt idx="69">
                  <c:v>16.28</c:v>
                </c:pt>
                <c:pt idx="70">
                  <c:v>15.45</c:v>
                </c:pt>
                <c:pt idx="71">
                  <c:v>14.97</c:v>
                </c:pt>
                <c:pt idx="72">
                  <c:v>15.07</c:v>
                </c:pt>
                <c:pt idx="73">
                  <c:v>15.59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17.89</c:v>
                </c:pt>
                <c:pt idx="78">
                  <c:v>18.59</c:v>
                </c:pt>
                <c:pt idx="79">
                  <c:v>17.940000000000001</c:v>
                </c:pt>
                <c:pt idx="80">
                  <c:v>17.05</c:v>
                </c:pt>
                <c:pt idx="81">
                  <c:v>17.84</c:v>
                </c:pt>
                <c:pt idx="82">
                  <c:v>16.5</c:v>
                </c:pt>
                <c:pt idx="83">
                  <c:v>11.35</c:v>
                </c:pt>
                <c:pt idx="84">
                  <c:v>13.73</c:v>
                </c:pt>
                <c:pt idx="85">
                  <c:v>14.64</c:v>
                </c:pt>
                <c:pt idx="86">
                  <c:v>15.3</c:v>
                </c:pt>
                <c:pt idx="87">
                  <c:v>17</c:v>
                </c:pt>
                <c:pt idx="88">
                  <c:v>12.12</c:v>
                </c:pt>
                <c:pt idx="89">
                  <c:v>12.15</c:v>
                </c:pt>
                <c:pt idx="90">
                  <c:v>12.77</c:v>
                </c:pt>
                <c:pt idx="91">
                  <c:v>14.86</c:v>
                </c:pt>
                <c:pt idx="92">
                  <c:v>16.2</c:v>
                </c:pt>
                <c:pt idx="93">
                  <c:v>18.82</c:v>
                </c:pt>
                <c:pt idx="94">
                  <c:v>19.27</c:v>
                </c:pt>
                <c:pt idx="95">
                  <c:v>19.7</c:v>
                </c:pt>
                <c:pt idx="96">
                  <c:v>21.15</c:v>
                </c:pt>
                <c:pt idx="97">
                  <c:v>18.61</c:v>
                </c:pt>
                <c:pt idx="98">
                  <c:v>15.94</c:v>
                </c:pt>
                <c:pt idx="99">
                  <c:v>16.07</c:v>
                </c:pt>
                <c:pt idx="100">
                  <c:v>16.12</c:v>
                </c:pt>
                <c:pt idx="101">
                  <c:v>15.97</c:v>
                </c:pt>
                <c:pt idx="102">
                  <c:v>15.32</c:v>
                </c:pt>
                <c:pt idx="103">
                  <c:v>16.27</c:v>
                </c:pt>
                <c:pt idx="104">
                  <c:v>14.61</c:v>
                </c:pt>
                <c:pt idx="105">
                  <c:v>16.190000000000001</c:v>
                </c:pt>
                <c:pt idx="106">
                  <c:v>16.190000000000001</c:v>
                </c:pt>
                <c:pt idx="107">
                  <c:v>13.6</c:v>
                </c:pt>
                <c:pt idx="108">
                  <c:v>15.57</c:v>
                </c:pt>
                <c:pt idx="109">
                  <c:v>16.559999999999999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Hoja9!$E$3:$E$4</c:f>
              <c:strCache>
                <c:ptCount val="1"/>
                <c:pt idx="0">
                  <c:v>2016</c:v>
                </c:pt>
              </c:strCache>
            </c:strRef>
          </c:tx>
          <c:spPr>
            <a:ln w="38100" cap="rnd">
              <a:solidFill>
                <a:srgbClr val="5B9BD5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multiLvlStrRef>
              <c:f>Hoja9!$A$5:$A$118</c:f>
              <c:multiLvlStrCache>
                <c:ptCount val="110"/>
                <c:lvl>
                  <c:pt idx="0">
                    <c:v>01-01</c:v>
                  </c:pt>
                  <c:pt idx="1">
                    <c:v>01-02</c:v>
                  </c:pt>
                  <c:pt idx="2">
                    <c:v>01-03</c:v>
                  </c:pt>
                  <c:pt idx="3">
                    <c:v>01-04</c:v>
                  </c:pt>
                  <c:pt idx="4">
                    <c:v>01-05</c:v>
                  </c:pt>
                  <c:pt idx="5">
                    <c:v>01-06</c:v>
                  </c:pt>
                  <c:pt idx="6">
                    <c:v>01-07</c:v>
                  </c:pt>
                  <c:pt idx="7">
                    <c:v>01-08</c:v>
                  </c:pt>
                  <c:pt idx="8">
                    <c:v>01-09</c:v>
                  </c:pt>
                  <c:pt idx="9">
                    <c:v>01-10</c:v>
                  </c:pt>
                  <c:pt idx="10">
                    <c:v>01-11</c:v>
                  </c:pt>
                  <c:pt idx="11">
                    <c:v>01-12</c:v>
                  </c:pt>
                  <c:pt idx="12">
                    <c:v>01-13</c:v>
                  </c:pt>
                  <c:pt idx="13">
                    <c:v>01-14</c:v>
                  </c:pt>
                  <c:pt idx="14">
                    <c:v>01-15</c:v>
                  </c:pt>
                  <c:pt idx="15">
                    <c:v>01-16</c:v>
                  </c:pt>
                  <c:pt idx="16">
                    <c:v>01-17</c:v>
                  </c:pt>
                  <c:pt idx="17">
                    <c:v>01-18</c:v>
                  </c:pt>
                  <c:pt idx="18">
                    <c:v>01-19</c:v>
                  </c:pt>
                  <c:pt idx="19">
                    <c:v>01-20</c:v>
                  </c:pt>
                  <c:pt idx="20">
                    <c:v>01-21</c:v>
                  </c:pt>
                  <c:pt idx="21">
                    <c:v>01-22</c:v>
                  </c:pt>
                  <c:pt idx="22">
                    <c:v>01-23</c:v>
                  </c:pt>
                  <c:pt idx="23">
                    <c:v>01-24</c:v>
                  </c:pt>
                  <c:pt idx="24">
                    <c:v>01-25</c:v>
                  </c:pt>
                  <c:pt idx="25">
                    <c:v>01-26</c:v>
                  </c:pt>
                  <c:pt idx="26">
                    <c:v>01-27</c:v>
                  </c:pt>
                  <c:pt idx="27">
                    <c:v>01-28</c:v>
                  </c:pt>
                  <c:pt idx="28">
                    <c:v>01-29</c:v>
                  </c:pt>
                  <c:pt idx="29">
                    <c:v>01-30</c:v>
                  </c:pt>
                  <c:pt idx="30">
                    <c:v>01-31</c:v>
                  </c:pt>
                  <c:pt idx="31">
                    <c:v>02-01</c:v>
                  </c:pt>
                  <c:pt idx="32">
                    <c:v>02-02</c:v>
                  </c:pt>
                  <c:pt idx="33">
                    <c:v>02-03</c:v>
                  </c:pt>
                  <c:pt idx="34">
                    <c:v>02-04</c:v>
                  </c:pt>
                  <c:pt idx="35">
                    <c:v>02-05</c:v>
                  </c:pt>
                  <c:pt idx="36">
                    <c:v>02-06</c:v>
                  </c:pt>
                  <c:pt idx="37">
                    <c:v>02-07</c:v>
                  </c:pt>
                  <c:pt idx="38">
                    <c:v>02-08</c:v>
                  </c:pt>
                  <c:pt idx="39">
                    <c:v>02-09</c:v>
                  </c:pt>
                  <c:pt idx="40">
                    <c:v>02-10</c:v>
                  </c:pt>
                  <c:pt idx="41">
                    <c:v>02-11</c:v>
                  </c:pt>
                  <c:pt idx="42">
                    <c:v>02-12</c:v>
                  </c:pt>
                  <c:pt idx="43">
                    <c:v>02-13</c:v>
                  </c:pt>
                  <c:pt idx="44">
                    <c:v>02-14</c:v>
                  </c:pt>
                  <c:pt idx="45">
                    <c:v>02-15</c:v>
                  </c:pt>
                  <c:pt idx="46">
                    <c:v>02-16</c:v>
                  </c:pt>
                  <c:pt idx="47">
                    <c:v>02-17</c:v>
                  </c:pt>
                  <c:pt idx="48">
                    <c:v>02-18</c:v>
                  </c:pt>
                  <c:pt idx="49">
                    <c:v>02-19</c:v>
                  </c:pt>
                  <c:pt idx="50">
                    <c:v>02-20</c:v>
                  </c:pt>
                  <c:pt idx="51">
                    <c:v>02-21</c:v>
                  </c:pt>
                  <c:pt idx="52">
                    <c:v>02-22</c:v>
                  </c:pt>
                  <c:pt idx="53">
                    <c:v>02-23</c:v>
                  </c:pt>
                  <c:pt idx="54">
                    <c:v>02-24</c:v>
                  </c:pt>
                  <c:pt idx="55">
                    <c:v>02-25</c:v>
                  </c:pt>
                  <c:pt idx="56">
                    <c:v>02-26</c:v>
                  </c:pt>
                  <c:pt idx="57">
                    <c:v>02-27</c:v>
                  </c:pt>
                  <c:pt idx="58">
                    <c:v>02-28</c:v>
                  </c:pt>
                  <c:pt idx="59">
                    <c:v>02-29</c:v>
                  </c:pt>
                  <c:pt idx="60">
                    <c:v>03-01</c:v>
                  </c:pt>
                  <c:pt idx="61">
                    <c:v>03-02</c:v>
                  </c:pt>
                  <c:pt idx="62">
                    <c:v>03-03</c:v>
                  </c:pt>
                  <c:pt idx="63">
                    <c:v>03-04</c:v>
                  </c:pt>
                  <c:pt idx="64">
                    <c:v>03-05</c:v>
                  </c:pt>
                  <c:pt idx="65">
                    <c:v>03-06</c:v>
                  </c:pt>
                  <c:pt idx="66">
                    <c:v>03-07</c:v>
                  </c:pt>
                  <c:pt idx="67">
                    <c:v>03-08</c:v>
                  </c:pt>
                  <c:pt idx="68">
                    <c:v>03-09</c:v>
                  </c:pt>
                  <c:pt idx="69">
                    <c:v>03-10</c:v>
                  </c:pt>
                  <c:pt idx="70">
                    <c:v>03-11</c:v>
                  </c:pt>
                  <c:pt idx="71">
                    <c:v>03-12</c:v>
                  </c:pt>
                  <c:pt idx="72">
                    <c:v>03-13</c:v>
                  </c:pt>
                  <c:pt idx="73">
                    <c:v>03-14</c:v>
                  </c:pt>
                  <c:pt idx="74">
                    <c:v>03-15</c:v>
                  </c:pt>
                  <c:pt idx="75">
                    <c:v>03-16</c:v>
                  </c:pt>
                  <c:pt idx="76">
                    <c:v>03-17</c:v>
                  </c:pt>
                  <c:pt idx="77">
                    <c:v>03-18</c:v>
                  </c:pt>
                  <c:pt idx="78">
                    <c:v>03-19</c:v>
                  </c:pt>
                  <c:pt idx="79">
                    <c:v>03-20</c:v>
                  </c:pt>
                  <c:pt idx="80">
                    <c:v>03-21</c:v>
                  </c:pt>
                  <c:pt idx="81">
                    <c:v>03-22</c:v>
                  </c:pt>
                  <c:pt idx="82">
                    <c:v>03-23</c:v>
                  </c:pt>
                  <c:pt idx="83">
                    <c:v>03-24</c:v>
                  </c:pt>
                  <c:pt idx="84">
                    <c:v>03-25</c:v>
                  </c:pt>
                  <c:pt idx="85">
                    <c:v>03-26</c:v>
                  </c:pt>
                  <c:pt idx="86">
                    <c:v>03-27</c:v>
                  </c:pt>
                  <c:pt idx="87">
                    <c:v>03-28</c:v>
                  </c:pt>
                  <c:pt idx="88">
                    <c:v>03-29</c:v>
                  </c:pt>
                  <c:pt idx="89">
                    <c:v>03-30</c:v>
                  </c:pt>
                  <c:pt idx="90">
                    <c:v>03-31</c:v>
                  </c:pt>
                  <c:pt idx="91">
                    <c:v>04-01</c:v>
                  </c:pt>
                  <c:pt idx="92">
                    <c:v>04-02</c:v>
                  </c:pt>
                  <c:pt idx="93">
                    <c:v>04-03</c:v>
                  </c:pt>
                  <c:pt idx="94">
                    <c:v>04-04</c:v>
                  </c:pt>
                  <c:pt idx="95">
                    <c:v>04-05</c:v>
                  </c:pt>
                  <c:pt idx="96">
                    <c:v>04-06</c:v>
                  </c:pt>
                  <c:pt idx="97">
                    <c:v>04-07</c:v>
                  </c:pt>
                  <c:pt idx="98">
                    <c:v>04-08</c:v>
                  </c:pt>
                  <c:pt idx="99">
                    <c:v>04-09</c:v>
                  </c:pt>
                  <c:pt idx="100">
                    <c:v>04-10</c:v>
                  </c:pt>
                  <c:pt idx="101">
                    <c:v>04-11</c:v>
                  </c:pt>
                  <c:pt idx="102">
                    <c:v>04-12</c:v>
                  </c:pt>
                  <c:pt idx="103">
                    <c:v>04-13</c:v>
                  </c:pt>
                  <c:pt idx="104">
                    <c:v>04-14</c:v>
                  </c:pt>
                  <c:pt idx="105">
                    <c:v>04-15</c:v>
                  </c:pt>
                  <c:pt idx="106">
                    <c:v>04-16</c:v>
                  </c:pt>
                  <c:pt idx="107">
                    <c:v>04-17</c:v>
                  </c:pt>
                  <c:pt idx="108">
                    <c:v>04-18</c:v>
                  </c:pt>
                  <c:pt idx="109">
                    <c:v>04-19</c:v>
                  </c:pt>
                </c:lvl>
                <c:lvl>
                  <c:pt idx="0">
                    <c:v>ENERO</c:v>
                  </c:pt>
                  <c:pt idx="31">
                    <c:v>FEBRERO</c:v>
                  </c:pt>
                  <c:pt idx="60">
                    <c:v>MARZO</c:v>
                  </c:pt>
                  <c:pt idx="91">
                    <c:v>ABRIL</c:v>
                  </c:pt>
                </c:lvl>
              </c:multiLvlStrCache>
            </c:multiLvlStrRef>
          </c:cat>
          <c:val>
            <c:numRef>
              <c:f>Hoja9!$E$5:$E$118</c:f>
              <c:numCache>
                <c:formatCode>General</c:formatCode>
                <c:ptCount val="110"/>
                <c:pt idx="0">
                  <c:v>3.58</c:v>
                </c:pt>
                <c:pt idx="1">
                  <c:v>5.57</c:v>
                </c:pt>
                <c:pt idx="2">
                  <c:v>6.02</c:v>
                </c:pt>
                <c:pt idx="3">
                  <c:v>7.2</c:v>
                </c:pt>
                <c:pt idx="4">
                  <c:v>10.55</c:v>
                </c:pt>
                <c:pt idx="5">
                  <c:v>8.7200000000000006</c:v>
                </c:pt>
                <c:pt idx="6">
                  <c:v>4.5999999999999996</c:v>
                </c:pt>
                <c:pt idx="7">
                  <c:v>5.86</c:v>
                </c:pt>
                <c:pt idx="8">
                  <c:v>3.81</c:v>
                </c:pt>
                <c:pt idx="9">
                  <c:v>3.29</c:v>
                </c:pt>
                <c:pt idx="10">
                  <c:v>5.83</c:v>
                </c:pt>
                <c:pt idx="11">
                  <c:v>3.7</c:v>
                </c:pt>
                <c:pt idx="12">
                  <c:v>4.2</c:v>
                </c:pt>
                <c:pt idx="13">
                  <c:v>4.7300000000000004</c:v>
                </c:pt>
                <c:pt idx="14">
                  <c:v>4.51</c:v>
                </c:pt>
                <c:pt idx="15">
                  <c:v>4.82</c:v>
                </c:pt>
                <c:pt idx="16">
                  <c:v>5.08</c:v>
                </c:pt>
                <c:pt idx="17">
                  <c:v>5.41</c:v>
                </c:pt>
                <c:pt idx="18">
                  <c:v>6.1</c:v>
                </c:pt>
                <c:pt idx="19">
                  <c:v>5.63</c:v>
                </c:pt>
                <c:pt idx="20">
                  <c:v>5.99</c:v>
                </c:pt>
                <c:pt idx="21">
                  <c:v>6.28</c:v>
                </c:pt>
                <c:pt idx="22">
                  <c:v>6.23</c:v>
                </c:pt>
                <c:pt idx="23">
                  <c:v>9.1300000000000008</c:v>
                </c:pt>
                <c:pt idx="24">
                  <c:v>6.25</c:v>
                </c:pt>
                <c:pt idx="25">
                  <c:v>5.16</c:v>
                </c:pt>
                <c:pt idx="26">
                  <c:v>5.01</c:v>
                </c:pt>
                <c:pt idx="27">
                  <c:v>5.58</c:v>
                </c:pt>
                <c:pt idx="28">
                  <c:v>5.61</c:v>
                </c:pt>
                <c:pt idx="29">
                  <c:v>4.49</c:v>
                </c:pt>
                <c:pt idx="30">
                  <c:v>6.28</c:v>
                </c:pt>
                <c:pt idx="31">
                  <c:v>9.2899999999999991</c:v>
                </c:pt>
                <c:pt idx="32">
                  <c:v>3.45</c:v>
                </c:pt>
                <c:pt idx="33">
                  <c:v>2.76</c:v>
                </c:pt>
                <c:pt idx="34">
                  <c:v>0.95</c:v>
                </c:pt>
                <c:pt idx="35">
                  <c:v>2.96</c:v>
                </c:pt>
                <c:pt idx="36">
                  <c:v>2.85</c:v>
                </c:pt>
                <c:pt idx="37">
                  <c:v>9.64</c:v>
                </c:pt>
                <c:pt idx="38">
                  <c:v>11.33</c:v>
                </c:pt>
                <c:pt idx="39">
                  <c:v>11.16</c:v>
                </c:pt>
                <c:pt idx="40">
                  <c:v>10.24</c:v>
                </c:pt>
                <c:pt idx="41">
                  <c:v>8.7200000000000006</c:v>
                </c:pt>
                <c:pt idx="42">
                  <c:v>8.08</c:v>
                </c:pt>
                <c:pt idx="43">
                  <c:v>9.36</c:v>
                </c:pt>
                <c:pt idx="44">
                  <c:v>9.75</c:v>
                </c:pt>
                <c:pt idx="45">
                  <c:v>8.3800000000000008</c:v>
                </c:pt>
                <c:pt idx="46">
                  <c:v>7.93</c:v>
                </c:pt>
                <c:pt idx="47">
                  <c:v>9.7899999999999991</c:v>
                </c:pt>
                <c:pt idx="48">
                  <c:v>9.64</c:v>
                </c:pt>
                <c:pt idx="49">
                  <c:v>11.62</c:v>
                </c:pt>
                <c:pt idx="50">
                  <c:v>15.37</c:v>
                </c:pt>
                <c:pt idx="51">
                  <c:v>12.84</c:v>
                </c:pt>
                <c:pt idx="52">
                  <c:v>9.0500000000000007</c:v>
                </c:pt>
                <c:pt idx="53">
                  <c:v>7.94</c:v>
                </c:pt>
                <c:pt idx="54">
                  <c:v>6.83</c:v>
                </c:pt>
                <c:pt idx="55">
                  <c:v>7.35</c:v>
                </c:pt>
                <c:pt idx="56">
                  <c:v>9.0299999999999994</c:v>
                </c:pt>
                <c:pt idx="57">
                  <c:v>10.98</c:v>
                </c:pt>
                <c:pt idx="58">
                  <c:v>10.59</c:v>
                </c:pt>
                <c:pt idx="59">
                  <c:v>9.0299999999999994</c:v>
                </c:pt>
                <c:pt idx="60">
                  <c:v>9.4</c:v>
                </c:pt>
                <c:pt idx="61">
                  <c:v>9.01</c:v>
                </c:pt>
                <c:pt idx="62">
                  <c:v>9.59</c:v>
                </c:pt>
                <c:pt idx="63">
                  <c:v>9.75</c:v>
                </c:pt>
                <c:pt idx="64">
                  <c:v>9.19</c:v>
                </c:pt>
                <c:pt idx="65">
                  <c:v>7.71</c:v>
                </c:pt>
                <c:pt idx="66">
                  <c:v>10.35</c:v>
                </c:pt>
                <c:pt idx="67">
                  <c:v>8.5399999999999991</c:v>
                </c:pt>
                <c:pt idx="68">
                  <c:v>5.76</c:v>
                </c:pt>
                <c:pt idx="69">
                  <c:v>9.74</c:v>
                </c:pt>
                <c:pt idx="70">
                  <c:v>11.02</c:v>
                </c:pt>
                <c:pt idx="71">
                  <c:v>10.66</c:v>
                </c:pt>
                <c:pt idx="72">
                  <c:v>9.07</c:v>
                </c:pt>
                <c:pt idx="73">
                  <c:v>9.0299999999999994</c:v>
                </c:pt>
                <c:pt idx="74">
                  <c:v>7.33</c:v>
                </c:pt>
                <c:pt idx="75">
                  <c:v>8.58</c:v>
                </c:pt>
                <c:pt idx="76">
                  <c:v>11.96</c:v>
                </c:pt>
                <c:pt idx="77">
                  <c:v>13.62</c:v>
                </c:pt>
                <c:pt idx="78">
                  <c:v>13.48</c:v>
                </c:pt>
                <c:pt idx="79">
                  <c:v>12.14</c:v>
                </c:pt>
                <c:pt idx="80">
                  <c:v>12.43</c:v>
                </c:pt>
                <c:pt idx="81">
                  <c:v>11.42</c:v>
                </c:pt>
                <c:pt idx="82">
                  <c:v>13.79</c:v>
                </c:pt>
                <c:pt idx="83">
                  <c:v>10.72</c:v>
                </c:pt>
                <c:pt idx="84">
                  <c:v>7.47</c:v>
                </c:pt>
                <c:pt idx="85">
                  <c:v>7.55</c:v>
                </c:pt>
                <c:pt idx="86">
                  <c:v>10.97</c:v>
                </c:pt>
                <c:pt idx="87">
                  <c:v>11.96</c:v>
                </c:pt>
                <c:pt idx="88">
                  <c:v>11.6</c:v>
                </c:pt>
                <c:pt idx="89">
                  <c:v>11.53</c:v>
                </c:pt>
                <c:pt idx="90">
                  <c:v>9.58</c:v>
                </c:pt>
                <c:pt idx="91">
                  <c:v>7</c:v>
                </c:pt>
                <c:pt idx="92">
                  <c:v>8.34</c:v>
                </c:pt>
                <c:pt idx="93">
                  <c:v>9.58</c:v>
                </c:pt>
                <c:pt idx="94">
                  <c:v>11.05</c:v>
                </c:pt>
                <c:pt idx="95">
                  <c:v>11.76</c:v>
                </c:pt>
                <c:pt idx="96">
                  <c:v>13.49</c:v>
                </c:pt>
                <c:pt idx="97">
                  <c:v>16.100000000000001</c:v>
                </c:pt>
                <c:pt idx="98">
                  <c:v>13.04</c:v>
                </c:pt>
                <c:pt idx="99">
                  <c:v>10.51</c:v>
                </c:pt>
                <c:pt idx="100">
                  <c:v>11.76</c:v>
                </c:pt>
                <c:pt idx="101">
                  <c:v>9.59</c:v>
                </c:pt>
                <c:pt idx="102">
                  <c:v>11.57</c:v>
                </c:pt>
                <c:pt idx="103">
                  <c:v>9.82</c:v>
                </c:pt>
                <c:pt idx="104">
                  <c:v>10.97</c:v>
                </c:pt>
                <c:pt idx="105">
                  <c:v>10.68</c:v>
                </c:pt>
                <c:pt idx="106">
                  <c:v>11.73</c:v>
                </c:pt>
                <c:pt idx="107">
                  <c:v>7.76</c:v>
                </c:pt>
                <c:pt idx="108">
                  <c:v>9.14</c:v>
                </c:pt>
                <c:pt idx="109">
                  <c:v>8.66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049376"/>
        <c:axId val="222049936"/>
      </c:lineChart>
      <c:catAx>
        <c:axId val="222049376"/>
        <c:scaling>
          <c:orientation val="minMax"/>
        </c:scaling>
        <c:delete val="0"/>
        <c:axPos val="b"/>
        <c:numFmt formatCode="mm\-d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2049936"/>
        <c:crosses val="autoZero"/>
        <c:auto val="1"/>
        <c:lblAlgn val="ctr"/>
        <c:lblOffset val="100"/>
        <c:tickMarkSkip val="1"/>
        <c:noMultiLvlLbl val="0"/>
      </c:catAx>
      <c:valAx>
        <c:axId val="22204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s-MX"/>
                  <a:t>°</a:t>
                </a:r>
                <a:r>
                  <a:rPr lang="es-MX" baseline="0"/>
                  <a:t> C</a:t>
                </a:r>
                <a:endParaRPr lang="es-MX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s-MX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204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5000"/>
            <a:lumOff val="95000"/>
          </a:schemeClr>
        </a:gs>
        <a:gs pos="100000">
          <a:schemeClr val="bg1">
            <a:lumMod val="95000"/>
          </a:schemeClr>
        </a:gs>
      </a:gsLst>
      <a:lin ang="54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E60EA-1C19-43FC-9D1A-DD8ABA0B97CE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3A0D-B4B5-49F6-B02A-97E6E9E93C3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11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29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28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1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52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66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69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803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95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24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5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80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EF39-2905-4ADE-AEA0-BA11970BFADD}" type="datetimeFigureOut">
              <a:rPr lang="es-MX" smtClean="0"/>
              <a:pPr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AA09-18D3-4200-B6E7-22A701474A2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90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1275" y="3631969"/>
            <a:ext cx="5463391" cy="7171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s-MX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Novedades y condiciones meteorológicas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1165" y="1584964"/>
            <a:ext cx="8403609" cy="4154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100" b="1" dirty="0">
                <a:latin typeface="Times New Roman" panose="02020603050405020304" pitchFamily="18" charset="0"/>
                <a:ea typeface="Calibri" panose="020F0502020204030204" pitchFamily="34" charset="0"/>
              </a:rPr>
              <a:t>Red de Estaciones Meteorológicas Automatizadas del Estado de Sonora</a:t>
            </a:r>
            <a:endParaRPr lang="es-MX" sz="2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Imagen 6" descr="C:\Users\Alex\Desktop\sweb_remas\logo_remas\logo_rema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78" y="2298292"/>
            <a:ext cx="2404762" cy="9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Alex\AppData\Roaming\Skype\My Skype Received Files\IMG_29102014_12555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13453" r="20890" b="27841"/>
          <a:stretch/>
        </p:blipFill>
        <p:spPr bwMode="auto">
          <a:xfrm>
            <a:off x="6595098" y="4754118"/>
            <a:ext cx="675100" cy="690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C:\Users\Alex\AppData\Roaming\Skype\My Skype Received Files\cesav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95" y="4729494"/>
            <a:ext cx="689561" cy="7152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7264665" y="5444737"/>
            <a:ext cx="17736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CESAVESON</a:t>
            </a:r>
            <a:endParaRPr lang="es-MX" sz="1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329618" y="5444737"/>
            <a:ext cx="12060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SIAFESON</a:t>
            </a:r>
            <a:endParaRPr lang="es-MX" sz="1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t="220"/>
          <a:stretch/>
        </p:blipFill>
        <p:spPr>
          <a:xfrm>
            <a:off x="770256" y="1134023"/>
            <a:ext cx="2491883" cy="44716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uadroTexto 5"/>
          <p:cNvSpPr txBox="1"/>
          <p:nvPr/>
        </p:nvSpPr>
        <p:spPr>
          <a:xfrm>
            <a:off x="3429001" y="2873707"/>
            <a:ext cx="1920306" cy="13388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Al dar clic sobre cualquier estación del mapa se desplegará una ventana con los registros más recientes y las coordenadas.</a:t>
            </a:r>
            <a:endParaRPr lang="es-MX" sz="1350" dirty="0"/>
          </a:p>
        </p:txBody>
      </p:sp>
      <p:sp>
        <p:nvSpPr>
          <p:cNvPr id="7" name="Flecha derecha 6"/>
          <p:cNvSpPr/>
          <p:nvPr/>
        </p:nvSpPr>
        <p:spPr>
          <a:xfrm>
            <a:off x="5377322" y="3303612"/>
            <a:ext cx="618729" cy="33778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Rectángulo 7"/>
          <p:cNvSpPr/>
          <p:nvPr/>
        </p:nvSpPr>
        <p:spPr>
          <a:xfrm>
            <a:off x="2859203" y="1293729"/>
            <a:ext cx="364157" cy="3107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CuadroTexto 8"/>
          <p:cNvSpPr txBox="1"/>
          <p:nvPr/>
        </p:nvSpPr>
        <p:spPr>
          <a:xfrm>
            <a:off x="3645457" y="1154340"/>
            <a:ext cx="206261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También podemos filtrar las estaciones en el mapa, ya sea por municipio, zona agrícola o DDR.</a:t>
            </a:r>
            <a:endParaRPr lang="es-MX" sz="1350" dirty="0"/>
          </a:p>
        </p:txBody>
      </p:sp>
      <p:sp>
        <p:nvSpPr>
          <p:cNvPr id="10" name="Flecha izquierda 9"/>
          <p:cNvSpPr/>
          <p:nvPr/>
        </p:nvSpPr>
        <p:spPr>
          <a:xfrm>
            <a:off x="3285919" y="1336500"/>
            <a:ext cx="334832" cy="278199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85844" y="503219"/>
            <a:ext cx="710952" cy="331091"/>
          </a:xfrm>
        </p:spPr>
        <p:txBody>
          <a:bodyPr>
            <a:normAutofit/>
          </a:bodyPr>
          <a:lstStyle/>
          <a:p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sz="1200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2" name="Imagen 11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5" y="286608"/>
            <a:ext cx="904762" cy="36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286" y="1154340"/>
            <a:ext cx="2493169" cy="445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29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813" y="1450864"/>
            <a:ext cx="2452807" cy="4395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0928" y="1450863"/>
            <a:ext cx="2437805" cy="4395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7042" y="1450863"/>
            <a:ext cx="2445306" cy="4395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ángulo 6"/>
          <p:cNvSpPr/>
          <p:nvPr/>
        </p:nvSpPr>
        <p:spPr>
          <a:xfrm>
            <a:off x="2634746" y="2679226"/>
            <a:ext cx="272228" cy="266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CuadroTexto 8"/>
          <p:cNvSpPr txBox="1"/>
          <p:nvPr/>
        </p:nvSpPr>
        <p:spPr>
          <a:xfrm>
            <a:off x="842100" y="3703383"/>
            <a:ext cx="1852684" cy="11310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Al dar clic sobre las flechas de los diferentes filtros podremos elegir de la lista desplegable.</a:t>
            </a:r>
            <a:endParaRPr lang="es-MX" sz="1350" dirty="0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1807396" y="2883941"/>
            <a:ext cx="741325" cy="7375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Flecha derecha 12"/>
          <p:cNvSpPr/>
          <p:nvPr/>
        </p:nvSpPr>
        <p:spPr>
          <a:xfrm>
            <a:off x="2990972" y="3631449"/>
            <a:ext cx="417195" cy="30736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5" name="CuadroTexto 14"/>
          <p:cNvSpPr txBox="1"/>
          <p:nvPr/>
        </p:nvSpPr>
        <p:spPr>
          <a:xfrm>
            <a:off x="6590179" y="731488"/>
            <a:ext cx="1739032" cy="5078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Imagen del mapa con filtro Valle del Yaqui.</a:t>
            </a:r>
            <a:endParaRPr lang="es-MX" sz="135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51642" y="362156"/>
            <a:ext cx="8905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Filtros</a:t>
            </a:r>
            <a:endParaRPr lang="es-MX" b="1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53796" y="470951"/>
            <a:ext cx="710952" cy="331091"/>
          </a:xfrm>
        </p:spPr>
        <p:txBody>
          <a:bodyPr>
            <a:normAutofit/>
          </a:bodyPr>
          <a:lstStyle/>
          <a:p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sz="1200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n 17" descr="C:\Users\Alex\Desktop\sweb_remas\logo_remas\logo_remas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7" y="254340"/>
            <a:ext cx="904762" cy="3691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uadroTexto 18"/>
          <p:cNvSpPr txBox="1"/>
          <p:nvPr/>
        </p:nvSpPr>
        <p:spPr>
          <a:xfrm>
            <a:off x="3226267" y="731488"/>
            <a:ext cx="2679803" cy="5078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Ejemplo de filtros por zona agrícola.</a:t>
            </a:r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12681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62033" y="2493844"/>
            <a:ext cx="7942997" cy="24006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MX" sz="3000" b="1" dirty="0"/>
          </a:p>
          <a:p>
            <a:pPr algn="ctr"/>
            <a:r>
              <a:rPr lang="es-MX" sz="3000" b="1" dirty="0"/>
              <a:t>Sugerencias y comentarios son bienvenidos…</a:t>
            </a:r>
          </a:p>
          <a:p>
            <a:pPr algn="ctr"/>
            <a:endParaRPr lang="es-MX" sz="3000" dirty="0"/>
          </a:p>
          <a:p>
            <a:pPr algn="ctr"/>
            <a:r>
              <a:rPr lang="es-MX" sz="3000" dirty="0"/>
              <a:t>¿</a:t>
            </a:r>
            <a:r>
              <a:rPr lang="es-MX" sz="3000" dirty="0"/>
              <a:t>Qué más les gustaría ver en la aplicación?</a:t>
            </a:r>
          </a:p>
          <a:p>
            <a:pPr algn="ctr"/>
            <a:endParaRPr lang="es-MX" sz="3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73541" y="1591268"/>
            <a:ext cx="2240713" cy="331091"/>
          </a:xfrm>
        </p:spPr>
        <p:txBody>
          <a:bodyPr>
            <a:noAutofit/>
          </a:bodyPr>
          <a:lstStyle/>
          <a:p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Imagen 5" descr="C:\Users\Alex\Desktop\sweb_remas\logo_remas\logo_rema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9" y="420847"/>
            <a:ext cx="2619047" cy="1068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7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200959" y="2829619"/>
            <a:ext cx="1882253" cy="7155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16 Modelo dinámicos</a:t>
            </a:r>
          </a:p>
          <a:p>
            <a:endParaRPr lang="es-MX" sz="1350" dirty="0"/>
          </a:p>
          <a:p>
            <a:r>
              <a:rPr lang="es-MX" sz="1350" dirty="0"/>
              <a:t>8</a:t>
            </a:r>
            <a:r>
              <a:rPr lang="es-MX" sz="1350" dirty="0"/>
              <a:t>   Modelos estadísticos</a:t>
            </a:r>
            <a:endParaRPr lang="es-MX" sz="1350" dirty="0"/>
          </a:p>
        </p:txBody>
      </p:sp>
      <p:sp>
        <p:nvSpPr>
          <p:cNvPr id="7" name="CuadroTexto 6"/>
          <p:cNvSpPr txBox="1"/>
          <p:nvPr/>
        </p:nvSpPr>
        <p:spPr>
          <a:xfrm>
            <a:off x="264405" y="969298"/>
            <a:ext cx="10756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chemeClr val="accent5"/>
                </a:solidFill>
              </a:rPr>
              <a:t>El Niño</a:t>
            </a:r>
            <a:endParaRPr lang="es-MX" sz="2100" dirty="0">
              <a:solidFill>
                <a:schemeClr val="accent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236" y="1361714"/>
            <a:ext cx="4418767" cy="44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4405" y="945651"/>
            <a:ext cx="244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Niño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17" y="1457272"/>
            <a:ext cx="5457825" cy="42505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69841" y="1952483"/>
            <a:ext cx="2722729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El Niño se está debilitando. Se prevé que llegue a una condición neutral a finales de primavera o a inicios de verano.</a:t>
            </a:r>
            <a:endParaRPr lang="es-MX" sz="1350" dirty="0"/>
          </a:p>
        </p:txBody>
      </p:sp>
      <p:sp>
        <p:nvSpPr>
          <p:cNvPr id="4" name="CuadroTexto 3"/>
          <p:cNvSpPr txBox="1"/>
          <p:nvPr/>
        </p:nvSpPr>
        <p:spPr>
          <a:xfrm>
            <a:off x="6069840" y="3365026"/>
            <a:ext cx="2722729" cy="11310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Además La Niña podría presentarse a finales de verano o a principios de otoño, lo que representaría sequías y lluvias moderadas en el norte del país.</a:t>
            </a:r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28652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/>
          </p:nvPr>
        </p:nvGraphicFramePr>
        <p:xfrm>
          <a:off x="1327548" y="1083469"/>
          <a:ext cx="6488906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0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gweather.com/enso/o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1" y="1317555"/>
            <a:ext cx="8852535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 flipH="1" flipV="1">
            <a:off x="5408428" y="5209954"/>
            <a:ext cx="7088" cy="138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H="1" flipV="1">
            <a:off x="6127898" y="5209954"/>
            <a:ext cx="7088" cy="138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 flipV="1">
            <a:off x="7531393" y="5209954"/>
            <a:ext cx="7088" cy="138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4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6806" y="1110050"/>
            <a:ext cx="5494973" cy="45091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4233" y="1199488"/>
            <a:ext cx="24825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Con una condición débil del Niño durante la primavera</a:t>
            </a:r>
            <a:endParaRPr lang="es-MX" sz="21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24232" y="1199488"/>
            <a:ext cx="8522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Precipitación para el mes de abril</a:t>
            </a:r>
            <a:endParaRPr lang="es-MX" sz="2100" dirty="0">
              <a:solidFill>
                <a:srgbClr val="FF3300"/>
              </a:solidFill>
            </a:endParaRPr>
          </a:p>
        </p:txBody>
      </p:sp>
      <p:pic>
        <p:nvPicPr>
          <p:cNvPr id="2" name="Picture 2" descr="http://smn.cna.gob.mx/climatologia/pronostico/estacional/lluvia/pronA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" y="1999256"/>
            <a:ext cx="4479131" cy="34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n.cna.gob.mx/climatologia/pronostico/estacional/lluvia/aporA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27" y="1999255"/>
            <a:ext cx="4479131" cy="34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4232" y="1199488"/>
            <a:ext cx="85220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Precipitación para el mes de mayo</a:t>
            </a:r>
            <a:endParaRPr lang="es-MX" sz="2100" dirty="0">
              <a:solidFill>
                <a:srgbClr val="FF3300"/>
              </a:solidFill>
            </a:endParaRPr>
          </a:p>
        </p:txBody>
      </p:sp>
      <p:pic>
        <p:nvPicPr>
          <p:cNvPr id="2050" name="Picture 2" descr="http://smn.cna.gob.mx/climatologia/pronostico/estacional/lluvia/pronB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7" y="1940974"/>
            <a:ext cx="4479131" cy="34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n.cna.gob.mx/climatologia/pronostico/estacional/lluvia/aporB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39" y="1940973"/>
            <a:ext cx="4479131" cy="34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775" y="2724151"/>
            <a:ext cx="6672263" cy="9941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rgbClr val="FF3300"/>
                </a:solidFill>
              </a:rPr>
              <a:t>Conozcamos las novedades de nuestro sitio web REMAS</a:t>
            </a:r>
            <a:endParaRPr lang="es-MX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02939" y="1122510"/>
            <a:ext cx="76977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Precipitación para el mes de junio</a:t>
            </a:r>
            <a:endParaRPr lang="es-MX" sz="2100" dirty="0">
              <a:solidFill>
                <a:srgbClr val="FF3300"/>
              </a:solidFill>
            </a:endParaRPr>
          </a:p>
        </p:txBody>
      </p:sp>
      <p:pic>
        <p:nvPicPr>
          <p:cNvPr id="3074" name="Picture 2" descr="http://smn.cna.gob.mx/climatologia/pronostico/estacional/lluvia/pronC-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" y="1864039"/>
            <a:ext cx="4479131" cy="34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mn.cna.gob.mx/climatologia/pronostico/estacional/lluvia/aporC-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44" y="1864039"/>
            <a:ext cx="4479131" cy="34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3595" y="1310695"/>
            <a:ext cx="6684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Temperatura máxima para el mes de abril</a:t>
            </a:r>
            <a:endParaRPr lang="es-MX" sz="2100" dirty="0">
              <a:solidFill>
                <a:srgbClr val="FF33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t="545"/>
          <a:stretch/>
        </p:blipFill>
        <p:spPr>
          <a:xfrm>
            <a:off x="79348" y="1962719"/>
            <a:ext cx="4499705" cy="34738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448" y="1962719"/>
            <a:ext cx="4507992" cy="34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3595" y="1310695"/>
            <a:ext cx="6684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Temperatura máxima para el mes de mayo</a:t>
            </a:r>
            <a:endParaRPr lang="es-MX" sz="2100" dirty="0">
              <a:solidFill>
                <a:srgbClr val="FF33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7" y="1984469"/>
            <a:ext cx="4495562" cy="3480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290" y="1984470"/>
            <a:ext cx="4495562" cy="34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63595" y="1310695"/>
            <a:ext cx="66841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dirty="0">
                <a:solidFill>
                  <a:srgbClr val="FF3300"/>
                </a:solidFill>
              </a:rPr>
              <a:t>Perspectiva: Temperatura máxima para el mes de junio</a:t>
            </a:r>
            <a:endParaRPr lang="es-MX" sz="2100" dirty="0">
              <a:solidFill>
                <a:srgbClr val="FF33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34" y="2001858"/>
            <a:ext cx="4495562" cy="34721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553" y="2001857"/>
            <a:ext cx="4516279" cy="34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90" y="989533"/>
            <a:ext cx="442913" cy="482203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921441" y="697451"/>
            <a:ext cx="28302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dirty="0"/>
              <a:t>Temperatura promedio: </a:t>
            </a:r>
          </a:p>
          <a:p>
            <a:r>
              <a:rPr lang="es-MX" sz="900" dirty="0"/>
              <a:t>del </a:t>
            </a:r>
            <a:r>
              <a:rPr lang="es-MX" sz="900" dirty="0"/>
              <a:t>martes </a:t>
            </a:r>
            <a:r>
              <a:rPr lang="es-MX" sz="900" dirty="0"/>
              <a:t>19 </a:t>
            </a:r>
            <a:r>
              <a:rPr lang="es-MX" sz="900" dirty="0"/>
              <a:t>al miércoles </a:t>
            </a:r>
            <a:r>
              <a:rPr lang="es-MX" sz="900" dirty="0"/>
              <a:t>27 </a:t>
            </a:r>
            <a:r>
              <a:rPr lang="es-MX" sz="900" dirty="0"/>
              <a:t>de </a:t>
            </a:r>
            <a:r>
              <a:rPr lang="es-MX" sz="900" dirty="0"/>
              <a:t>abril </a:t>
            </a:r>
            <a:r>
              <a:rPr lang="es-MX" sz="900" dirty="0"/>
              <a:t>de </a:t>
            </a:r>
            <a:r>
              <a:rPr lang="es-MX" sz="900" dirty="0"/>
              <a:t>2016. </a:t>
            </a:r>
            <a:endParaRPr lang="es-MX" sz="9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21440" y="3487228"/>
            <a:ext cx="2830211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dirty="0"/>
              <a:t>Temperatura promedio: </a:t>
            </a:r>
          </a:p>
          <a:p>
            <a:r>
              <a:rPr lang="es-MX" sz="900" dirty="0"/>
              <a:t>del miércoles </a:t>
            </a:r>
            <a:r>
              <a:rPr lang="es-MX" sz="900" dirty="0"/>
              <a:t>27 de abril </a:t>
            </a:r>
            <a:r>
              <a:rPr lang="es-MX" sz="900" dirty="0"/>
              <a:t>al jueves </a:t>
            </a:r>
            <a:r>
              <a:rPr lang="es-MX" sz="900" dirty="0"/>
              <a:t>cinco </a:t>
            </a:r>
            <a:r>
              <a:rPr lang="es-MX" sz="900" dirty="0"/>
              <a:t>de </a:t>
            </a:r>
            <a:r>
              <a:rPr lang="es-MX" sz="900" dirty="0"/>
              <a:t>mayo </a:t>
            </a:r>
            <a:r>
              <a:rPr lang="es-MX" sz="900" dirty="0"/>
              <a:t>de 2016</a:t>
            </a:r>
            <a:r>
              <a:rPr lang="es-MX" sz="900" dirty="0"/>
              <a:t>.</a:t>
            </a:r>
            <a:endParaRPr lang="es-MX" sz="9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03" y="2036101"/>
            <a:ext cx="394692" cy="24795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238955" y="2053476"/>
            <a:ext cx="28289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dirty="0"/>
              <a:t>Anomalía de temperatura: </a:t>
            </a:r>
          </a:p>
          <a:p>
            <a:r>
              <a:rPr lang="es-MX" sz="900" dirty="0"/>
              <a:t>del martes </a:t>
            </a:r>
            <a:r>
              <a:rPr lang="es-MX" sz="900" dirty="0"/>
              <a:t>19 </a:t>
            </a:r>
            <a:r>
              <a:rPr lang="es-MX" sz="900" dirty="0"/>
              <a:t>al miércoles </a:t>
            </a:r>
            <a:r>
              <a:rPr lang="es-MX" sz="900" dirty="0"/>
              <a:t>27 </a:t>
            </a:r>
            <a:r>
              <a:rPr lang="es-MX" sz="900" dirty="0"/>
              <a:t>de </a:t>
            </a:r>
            <a:r>
              <a:rPr lang="es-MX" sz="900" dirty="0"/>
              <a:t>abril </a:t>
            </a:r>
            <a:r>
              <a:rPr lang="es-MX" sz="900" dirty="0"/>
              <a:t>de </a:t>
            </a:r>
            <a:r>
              <a:rPr lang="es-MX" sz="900" dirty="0"/>
              <a:t>2016. </a:t>
            </a:r>
            <a:endParaRPr lang="es-MX" sz="9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10589"/>
          <a:stretch/>
        </p:blipFill>
        <p:spPr>
          <a:xfrm>
            <a:off x="921440" y="1184704"/>
            <a:ext cx="2830211" cy="18359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40" y="4100088"/>
            <a:ext cx="2830211" cy="18145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955" y="2512757"/>
            <a:ext cx="2828924" cy="1900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47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9" y="978377"/>
            <a:ext cx="456486" cy="48541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51381" y="900111"/>
            <a:ext cx="28650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dirty="0"/>
              <a:t>Precipitación (mm): </a:t>
            </a:r>
          </a:p>
          <a:p>
            <a:r>
              <a:rPr lang="es-MX" sz="900" dirty="0"/>
              <a:t>del martes 19 al miércoles 27 de abril de 2016. </a:t>
            </a:r>
            <a:endParaRPr lang="es-MX" sz="9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051381" y="3438138"/>
            <a:ext cx="2865047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dirty="0"/>
              <a:t>Precipitación (mm): </a:t>
            </a:r>
          </a:p>
          <a:p>
            <a:r>
              <a:rPr lang="es-MX" sz="900" dirty="0"/>
              <a:t>del miércoles 27 de abril al jueves cinco de mayo de 2016.</a:t>
            </a:r>
            <a:endParaRPr lang="es-MX" sz="9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278" y="2044867"/>
            <a:ext cx="412552" cy="240565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238955" y="2045731"/>
            <a:ext cx="27947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900" dirty="0"/>
              <a:t>Anomalía de Precipitación (% de la normal): </a:t>
            </a:r>
          </a:p>
          <a:p>
            <a:r>
              <a:rPr lang="es-MX" sz="900" dirty="0"/>
              <a:t>del </a:t>
            </a:r>
            <a:r>
              <a:rPr lang="es-MX" sz="900" dirty="0"/>
              <a:t>martes </a:t>
            </a:r>
            <a:r>
              <a:rPr lang="es-MX" sz="900" dirty="0"/>
              <a:t>19 </a:t>
            </a:r>
            <a:r>
              <a:rPr lang="es-MX" sz="900" dirty="0"/>
              <a:t>al miércoles </a:t>
            </a:r>
            <a:r>
              <a:rPr lang="es-MX" sz="900" dirty="0"/>
              <a:t>27 </a:t>
            </a:r>
            <a:r>
              <a:rPr lang="es-MX" sz="900" dirty="0"/>
              <a:t>de </a:t>
            </a:r>
            <a:r>
              <a:rPr lang="es-MX" sz="900" dirty="0"/>
              <a:t>abril </a:t>
            </a:r>
            <a:r>
              <a:rPr lang="es-MX" sz="900" dirty="0"/>
              <a:t>de </a:t>
            </a:r>
            <a:r>
              <a:rPr lang="es-MX" sz="900" dirty="0"/>
              <a:t>2016. </a:t>
            </a:r>
            <a:endParaRPr lang="es-MX" sz="9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82" y="1371782"/>
            <a:ext cx="2865047" cy="1871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82" y="4025331"/>
            <a:ext cx="2864644" cy="1885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r="6218"/>
          <a:stretch/>
        </p:blipFill>
        <p:spPr>
          <a:xfrm>
            <a:off x="5238955" y="2499476"/>
            <a:ext cx="2794706" cy="1893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92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021" y="1023047"/>
            <a:ext cx="6677120" cy="378003"/>
          </a:xfrm>
        </p:spPr>
        <p:txBody>
          <a:bodyPr>
            <a:noAutofit/>
          </a:bodyPr>
          <a:lstStyle/>
          <a:p>
            <a:r>
              <a:rPr lang="es-MX" sz="2400" b="1" dirty="0"/>
              <a:t>Condiciones meteorológicas esperadas para Sonora</a:t>
            </a:r>
            <a:endParaRPr lang="es-MX" sz="2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25495" y="1519810"/>
            <a:ext cx="74487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1. Temperatura máxima (</a:t>
            </a:r>
            <a:r>
              <a:rPr lang="es-MX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Tmax</a:t>
            </a:r>
            <a:r>
              <a:rPr lang="es-MX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temperatura mínima (</a:t>
            </a:r>
            <a:r>
              <a:rPr lang="es-MX" sz="105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Tmin</a:t>
            </a:r>
            <a:r>
              <a:rPr lang="es-MX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esperadas para las principales regiones agrícolas de Sonora durante los próximos días.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025495" y="1979853"/>
          <a:ext cx="7448722" cy="3650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6505"/>
                <a:gridCol w="835716"/>
                <a:gridCol w="755309"/>
                <a:gridCol w="812248"/>
                <a:gridCol w="736100"/>
                <a:gridCol w="799556"/>
                <a:gridCol w="812248"/>
                <a:gridCol w="799556"/>
                <a:gridCol w="761484"/>
              </a:tblGrid>
              <a:tr h="2583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</a:rPr>
                        <a:t>REGIÓN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</a:rPr>
                        <a:t>Martes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</a:rPr>
                        <a:t>Miércoles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</a:rPr>
                        <a:t>Jueves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+mn-lt"/>
                          <a:ea typeface="+mn-ea"/>
                        </a:rPr>
                        <a:t>Viernes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84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Tmax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Tmin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Tmax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Tmin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Tmax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Tmin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Tmax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err="1" smtClean="0">
                          <a:effectLst/>
                        </a:rPr>
                        <a:t>Tmin</a:t>
                      </a:r>
                      <a:r>
                        <a:rPr lang="es-MX" sz="1100" b="1" dirty="0" smtClean="0">
                          <a:effectLst/>
                        </a:rPr>
                        <a:t> </a:t>
                      </a:r>
                      <a:r>
                        <a:rPr lang="es-MX" sz="1100" b="1" dirty="0">
                          <a:effectLst/>
                        </a:rPr>
                        <a:t>(°C)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8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Caborca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</a:t>
                      </a: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s-MX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a 12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a 13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 a 13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34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a 13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Comunidades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Yaquis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a 14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1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Fuerte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Mayo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a 12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a 12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a 14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Guaymas-Empalme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a 15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a 15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 a 37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 a 17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a 17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1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Hermosillo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a 12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a 12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34 a 38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14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1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Pesqueira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a 12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 a 12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a 34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14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San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Luis Río Colorado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 a 16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 a 16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a 34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a 14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15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err="1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Sonoyta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 a 32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 a 10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a 11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 a 34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 a 11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a 32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a 11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Valle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del Mayo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a 15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 a 37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a 15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a 15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3625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Valle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 del Yaqui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31 a 35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 a 14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33 a 37</a:t>
                      </a:r>
                      <a:endParaRPr lang="es-MX" sz="1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 a 15</a:t>
                      </a:r>
                      <a:endParaRPr lang="es-MX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 a 36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a 15</a:t>
                      </a:r>
                      <a:endParaRPr lang="es-MX" sz="1100" dirty="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pic>
        <p:nvPicPr>
          <p:cNvPr id="2050" name="Picture 2" descr="http://freeiconbox.com/icon/256/250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4" y="1377404"/>
            <a:ext cx="807511" cy="8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74" y="473619"/>
            <a:ext cx="718661" cy="29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98" y="411707"/>
            <a:ext cx="378143" cy="420529"/>
          </a:xfrm>
          <a:prstGeom prst="rect">
            <a:avLst/>
          </a:prstGeom>
        </p:spPr>
      </p:pic>
      <p:pic>
        <p:nvPicPr>
          <p:cNvPr id="13" name="Imagen 12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19" y="381227"/>
            <a:ext cx="440531" cy="4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3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683509" y="2347945"/>
          <a:ext cx="3889390" cy="2773259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384955"/>
                <a:gridCol w="704184"/>
                <a:gridCol w="672596"/>
                <a:gridCol w="512806"/>
                <a:gridCol w="614849"/>
              </a:tblGrid>
              <a:tr h="368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/>
                        <a:t> </a:t>
                      </a:r>
                    </a:p>
                  </a:txBody>
                  <a:tcPr marL="33338" marR="3333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Velocidad máxima de vientos (km/h)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</a:rPr>
                        <a:t>REGIÓN</a:t>
                      </a:r>
                      <a:endParaRPr lang="es-MX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+mn-lt"/>
                          <a:ea typeface="+mn-ea"/>
                        </a:rPr>
                        <a:t>Martes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+mn-lt"/>
                          <a:ea typeface="+mn-ea"/>
                        </a:rPr>
                        <a:t>Miércoles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+mn-lt"/>
                          <a:ea typeface="+mn-ea"/>
                        </a:rPr>
                        <a:t>Jueves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+mn-lt"/>
                          <a:ea typeface="+mn-ea"/>
                        </a:rPr>
                        <a:t>Viernes</a:t>
                      </a:r>
                      <a:endParaRPr lang="es-MX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53091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Caborca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Comunidades</a:t>
                      </a:r>
                      <a:r>
                        <a:rPr lang="es-MX" sz="1100" baseline="0" dirty="0" smtClean="0"/>
                        <a:t> Yaquis</a:t>
                      </a:r>
                      <a:endParaRPr lang="es-MX" sz="1100" dirty="0" smtClean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Fuerte</a:t>
                      </a:r>
                      <a:r>
                        <a:rPr lang="es-MX" sz="1100" baseline="0" dirty="0" smtClean="0"/>
                        <a:t> Mayo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32141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Guaymas-Empalme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Hermosillo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37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err="1" smtClean="0"/>
                        <a:t>Pesqueira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San</a:t>
                      </a:r>
                      <a:r>
                        <a:rPr lang="es-MX" sz="1100" baseline="0" dirty="0" smtClean="0"/>
                        <a:t> Luis Río Colorado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err="1" smtClean="0"/>
                        <a:t>Sonoyta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Valle</a:t>
                      </a:r>
                      <a:r>
                        <a:rPr lang="es-MX" sz="1100" baseline="0" dirty="0" smtClean="0"/>
                        <a:t> del Mayo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  <a:tr h="204106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Valle</a:t>
                      </a:r>
                      <a:r>
                        <a:rPr lang="es-MX" sz="1100" baseline="0" dirty="0" smtClean="0"/>
                        <a:t> del Yaqui</a:t>
                      </a:r>
                      <a:endParaRPr lang="es-MX" sz="1100" dirty="0"/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</a:t>
                      </a:r>
                      <a:endParaRPr lang="es-MX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s-MX" sz="9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8772" y="1672750"/>
            <a:ext cx="5016381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0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MX" altLang="es-MX" sz="10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altLang="es-MX" sz="10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Velocidad máxima de vientos esperados durante los próximos días en las principales regiones agrícolas de Sonora.</a:t>
            </a:r>
            <a:endParaRPr lang="es-MX" altLang="es-MX" sz="105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1" y="1182948"/>
            <a:ext cx="4492689" cy="3780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100" b="1" dirty="0"/>
          </a:p>
        </p:txBody>
      </p:sp>
      <p:pic>
        <p:nvPicPr>
          <p:cNvPr id="1028" name="Picture 4" descr="https://encrypted-tbn3.gstatic.com/images?q=tbn:ANd9GcR9GJIFyRMeEyRhGld57b1ffkgiMzVxkgCCcG0j2UowBTzH5CkZ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3" y="1415226"/>
            <a:ext cx="868171" cy="8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482" y="351714"/>
            <a:ext cx="718661" cy="29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24 Imagen" descr="CESAVE logo 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506" y="289801"/>
            <a:ext cx="378143" cy="420529"/>
          </a:xfrm>
          <a:prstGeom prst="rect">
            <a:avLst/>
          </a:prstGeom>
        </p:spPr>
      </p:pic>
      <p:pic>
        <p:nvPicPr>
          <p:cNvPr id="9" name="Imagen 8" descr="K:\work_siafeson\Logos\Sin título-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27" y="259321"/>
            <a:ext cx="440531" cy="4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arcador de contenido 3" descr="http://cdns2.freepik.com/foto-gratis/lluvia_318-9722.jpg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13090" r="11564" b="11454"/>
          <a:stretch/>
        </p:blipFill>
        <p:spPr bwMode="auto">
          <a:xfrm>
            <a:off x="6293875" y="2602590"/>
            <a:ext cx="531341" cy="422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293876" y="3118089"/>
            <a:ext cx="2480232" cy="7155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No se esperan precipitaciones en las principales zonas agrícolas durante los próximos días.</a:t>
            </a:r>
            <a:endParaRPr lang="es-MX" sz="1350" dirty="0"/>
          </a:p>
        </p:txBody>
      </p:sp>
    </p:spTree>
    <p:extLst>
      <p:ext uri="{BB962C8B-B14F-4D97-AF65-F5344CB8AC3E}">
        <p14:creationId xmlns:p14="http://schemas.microsoft.com/office/powerpoint/2010/main" val="20224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49" y="1204951"/>
            <a:ext cx="8679656" cy="49184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27936" y="251840"/>
            <a:ext cx="2477069" cy="7155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El apartado de Contingencia fue creado para la zona agrícola de Caborca</a:t>
            </a:r>
            <a:endParaRPr lang="es-MX" sz="1350" dirty="0"/>
          </a:p>
        </p:txBody>
      </p:sp>
      <p:sp>
        <p:nvSpPr>
          <p:cNvPr id="8" name="CuadroTexto 7"/>
          <p:cNvSpPr txBox="1"/>
          <p:nvPr/>
        </p:nvSpPr>
        <p:spPr>
          <a:xfrm>
            <a:off x="225349" y="424965"/>
            <a:ext cx="571132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Nuevo apartado de Contingencia en la sección Productos.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858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436" y="952733"/>
            <a:ext cx="6094476" cy="49514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CuadroTexto 8"/>
          <p:cNvSpPr txBox="1"/>
          <p:nvPr/>
        </p:nvSpPr>
        <p:spPr>
          <a:xfrm>
            <a:off x="173910" y="616618"/>
            <a:ext cx="25282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Al dar clic sobre alguna estación se despliega una tabla que muestra la dirección de los vientos por día para cada hora.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3910" y="2096973"/>
            <a:ext cx="25282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Las casillas en color naranja y rojo señalan que él viento se dirige a Caborca.</a:t>
            </a:r>
            <a:endParaRPr lang="es-MX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25419" y="5254774"/>
            <a:ext cx="252824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Al posicionar el cursor sobre alguno de los círculos de las casillas se mostrará la dirección y la velocidad del viento. </a:t>
            </a:r>
            <a:endParaRPr lang="es-MX" sz="1200" dirty="0"/>
          </a:p>
        </p:txBody>
      </p:sp>
      <p:sp>
        <p:nvSpPr>
          <p:cNvPr id="12" name="Rectángulo 11"/>
          <p:cNvSpPr/>
          <p:nvPr/>
        </p:nvSpPr>
        <p:spPr>
          <a:xfrm>
            <a:off x="173910" y="3571999"/>
            <a:ext cx="2528248" cy="854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200" dirty="0"/>
              <a:t>Las casillas en </a:t>
            </a:r>
            <a:r>
              <a:rPr lang="es-MX" sz="1200" dirty="0"/>
              <a:t>color rojo </a:t>
            </a:r>
            <a:r>
              <a:rPr lang="es-MX" sz="1200" dirty="0"/>
              <a:t>indican </a:t>
            </a:r>
            <a:r>
              <a:rPr lang="es-MX" sz="1200" dirty="0"/>
              <a:t>la </a:t>
            </a:r>
            <a:r>
              <a:rPr lang="es-MX" sz="1200" dirty="0"/>
              <a:t>presencia de vientos con velocidad de 10 km/h o </a:t>
            </a:r>
            <a:r>
              <a:rPr lang="es-MX" sz="1200" dirty="0"/>
              <a:t>mayor y que la literatura dice que hay arrastre de partículas</a:t>
            </a:r>
            <a:r>
              <a:rPr lang="es-MX" sz="1350" dirty="0"/>
              <a:t>.</a:t>
            </a:r>
            <a:endParaRPr lang="es-MX" sz="1350" dirty="0"/>
          </a:p>
        </p:txBody>
      </p:sp>
      <p:sp>
        <p:nvSpPr>
          <p:cNvPr id="7" name="CuadroTexto 6"/>
          <p:cNvSpPr txBox="1"/>
          <p:nvPr/>
        </p:nvSpPr>
        <p:spPr>
          <a:xfrm>
            <a:off x="5146973" y="339619"/>
            <a:ext cx="3828939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200" b="1" dirty="0"/>
              <a:t>Nuevo apartado de Contingencia en la sección Productos.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5567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2809" y="2082730"/>
            <a:ext cx="1898305" cy="761582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sz="3600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Imagen 2" descr="C:\Users\Alex\Desktop\sweb_remas\logo_remas\logo_rema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2" y="1186160"/>
            <a:ext cx="3000000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548095" y="3966804"/>
            <a:ext cx="204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Requisitos: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s-MX" dirty="0"/>
              <a:t>Sistema Android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s-MX" dirty="0"/>
              <a:t>GPS activo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s-MX" dirty="0"/>
              <a:t>Internet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45660" y="3253041"/>
            <a:ext cx="4335185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500" b="1" dirty="0"/>
              <a:t>Ya disponible para descarga gratuita en Play Store.</a:t>
            </a:r>
          </a:p>
          <a:p>
            <a:pPr algn="ctr"/>
            <a:r>
              <a:rPr lang="es-MX" sz="1500" dirty="0"/>
              <a:t>Encontraremos la aplicación con el nombre de remas</a:t>
            </a:r>
            <a:endParaRPr lang="es-MX" sz="1500" dirty="0"/>
          </a:p>
        </p:txBody>
      </p:sp>
      <p:sp>
        <p:nvSpPr>
          <p:cNvPr id="5" name="AutoShape 2" descr="blob:https%3A//web.whatsapp.com/9f0b95fc-9487-49b6-aef3-33d18ba5e19f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/>
          <a:srcRect t="528" b="856"/>
          <a:stretch/>
        </p:blipFill>
        <p:spPr>
          <a:xfrm>
            <a:off x="5985057" y="1000552"/>
            <a:ext cx="2781419" cy="4872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Flecha derecha 8"/>
          <p:cNvSpPr/>
          <p:nvPr/>
        </p:nvSpPr>
        <p:spPr>
          <a:xfrm>
            <a:off x="4761808" y="3386109"/>
            <a:ext cx="977207" cy="273480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0556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788" r="2610" b="774"/>
          <a:stretch/>
        </p:blipFill>
        <p:spPr>
          <a:xfrm>
            <a:off x="5483481" y="1282333"/>
            <a:ext cx="2351569" cy="4182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496" y="433330"/>
            <a:ext cx="710952" cy="331091"/>
          </a:xfrm>
        </p:spPr>
        <p:txBody>
          <a:bodyPr>
            <a:normAutofit/>
          </a:bodyPr>
          <a:lstStyle/>
          <a:p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sz="1200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Imagen 2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7" y="216719"/>
            <a:ext cx="904762" cy="3691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189001" y="3164627"/>
            <a:ext cx="2135561" cy="12464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500" dirty="0"/>
              <a:t>Nos muestra los registros más recientes, así como las distancias de las estaciones más cercanas según nuestra ubicación.</a:t>
            </a:r>
            <a:endParaRPr lang="es-MX" sz="1500" dirty="0"/>
          </a:p>
        </p:txBody>
      </p:sp>
      <p:sp>
        <p:nvSpPr>
          <p:cNvPr id="17" name="Flecha derecha 16"/>
          <p:cNvSpPr/>
          <p:nvPr/>
        </p:nvSpPr>
        <p:spPr>
          <a:xfrm>
            <a:off x="2361250" y="3445372"/>
            <a:ext cx="515016" cy="33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2" name="Rectángulo 11"/>
          <p:cNvSpPr/>
          <p:nvPr/>
        </p:nvSpPr>
        <p:spPr>
          <a:xfrm>
            <a:off x="7481291" y="1417538"/>
            <a:ext cx="325596" cy="319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5" name="CuadroTexto 14"/>
          <p:cNvSpPr txBox="1"/>
          <p:nvPr/>
        </p:nvSpPr>
        <p:spPr>
          <a:xfrm>
            <a:off x="7962192" y="1104677"/>
            <a:ext cx="101758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Ayuda para entender los símbolos</a:t>
            </a:r>
            <a:endParaRPr lang="es-MX" sz="1350" dirty="0"/>
          </a:p>
        </p:txBody>
      </p:sp>
      <p:sp>
        <p:nvSpPr>
          <p:cNvPr id="18" name="Flecha izquierda 17"/>
          <p:cNvSpPr/>
          <p:nvPr/>
        </p:nvSpPr>
        <p:spPr>
          <a:xfrm>
            <a:off x="7735576" y="1454505"/>
            <a:ext cx="249935" cy="24566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591" t="882" r="1502" b="2103"/>
          <a:stretch/>
        </p:blipFill>
        <p:spPr>
          <a:xfrm>
            <a:off x="2969911" y="1282333"/>
            <a:ext cx="2329453" cy="4182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019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605" y="1216516"/>
            <a:ext cx="2476167" cy="4394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uadroTexto 5"/>
          <p:cNvSpPr txBox="1"/>
          <p:nvPr/>
        </p:nvSpPr>
        <p:spPr>
          <a:xfrm>
            <a:off x="1328526" y="990803"/>
            <a:ext cx="2219415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500" dirty="0"/>
              <a:t>Significado de los símbolos</a:t>
            </a:r>
            <a:endParaRPr lang="es-MX" sz="15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06316" y="523381"/>
            <a:ext cx="710952" cy="331091"/>
          </a:xfrm>
        </p:spPr>
        <p:txBody>
          <a:bodyPr>
            <a:normAutofit/>
          </a:bodyPr>
          <a:lstStyle/>
          <a:p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sz="1200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Imagen 7" descr="C:\Users\Alex\Desktop\sweb_remas\logo_remas\logo_remas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7" y="306770"/>
            <a:ext cx="904762" cy="36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t="459" b="-1"/>
          <a:stretch/>
        </p:blipFill>
        <p:spPr>
          <a:xfrm>
            <a:off x="6393436" y="1197156"/>
            <a:ext cx="2491312" cy="4394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3" y="5241942"/>
            <a:ext cx="457143" cy="4571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3" y="4180940"/>
            <a:ext cx="457143" cy="457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3" y="2463963"/>
            <a:ext cx="457143" cy="4571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3" y="3171911"/>
            <a:ext cx="457143" cy="457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CuadroTexto 10"/>
          <p:cNvSpPr txBox="1"/>
          <p:nvPr/>
        </p:nvSpPr>
        <p:spPr>
          <a:xfrm>
            <a:off x="872099" y="2479868"/>
            <a:ext cx="26967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Temperatura de suelo en ° C, de -10° C a +65° C.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72814" y="3064759"/>
            <a:ext cx="26960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Salinidad de suelo en g </a:t>
            </a:r>
            <a:r>
              <a:rPr lang="es-MX" sz="1200" dirty="0" err="1"/>
              <a:t>NaCl</a:t>
            </a:r>
            <a:r>
              <a:rPr lang="es-MX" sz="1200" dirty="0"/>
              <a:t>/l. Es decir cuántos gramos de sal están disueltos en el agua que contiene el suelo.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72098" y="3841965"/>
            <a:ext cx="26967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Humedad de suelo en </a:t>
            </a:r>
            <a:r>
              <a:rPr lang="es-MX" sz="1200" dirty="0" err="1"/>
              <a:t>wfv</a:t>
            </a:r>
            <a:r>
              <a:rPr lang="es-MX" sz="1200" dirty="0"/>
              <a:t> (</a:t>
            </a:r>
            <a:r>
              <a:rPr lang="es-MX" sz="1200" dirty="0" err="1"/>
              <a:t>water</a:t>
            </a:r>
            <a:r>
              <a:rPr lang="es-MX" sz="1200" dirty="0"/>
              <a:t> </a:t>
            </a:r>
            <a:r>
              <a:rPr lang="es-MX" sz="1200" dirty="0" err="1"/>
              <a:t>fraction</a:t>
            </a:r>
            <a:r>
              <a:rPr lang="es-MX" sz="1200" dirty="0"/>
              <a:t> </a:t>
            </a:r>
            <a:r>
              <a:rPr lang="es-MX" sz="1200" dirty="0" err="1"/>
              <a:t>volume</a:t>
            </a:r>
            <a:r>
              <a:rPr lang="es-MX" sz="1200" dirty="0"/>
              <a:t>). Los valores de humedad se interpretan como porcentajes, es decir que un valor de 0.13 corresponde a un 13% de humedad.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72552" y="5164619"/>
            <a:ext cx="269627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Conductividad de suelo en S/m (</a:t>
            </a:r>
            <a:r>
              <a:rPr lang="es-MX" sz="1200" dirty="0" err="1"/>
              <a:t>Siemen</a:t>
            </a:r>
            <a:r>
              <a:rPr lang="es-MX" sz="1200" dirty="0"/>
              <a:t> es una unidad de conductividad), de 0.01 a 1.5 S/m.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02813" y="1819386"/>
            <a:ext cx="3266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El suelo es un elemento importante en la </a:t>
            </a:r>
            <a:r>
              <a:rPr lang="es-MX" sz="1350" dirty="0" smtClean="0"/>
              <a:t>agricultura </a:t>
            </a:r>
            <a:r>
              <a:rPr lang="es-MX" sz="1350" dirty="0"/>
              <a:t>y tenemos datos.</a:t>
            </a:r>
          </a:p>
        </p:txBody>
      </p:sp>
    </p:spTree>
    <p:extLst>
      <p:ext uri="{BB962C8B-B14F-4D97-AF65-F5344CB8AC3E}">
        <p14:creationId xmlns:p14="http://schemas.microsoft.com/office/powerpoint/2010/main" val="18213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17" y="1137653"/>
            <a:ext cx="2328863" cy="42005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1" r="704"/>
          <a:stretch/>
        </p:blipFill>
        <p:spPr>
          <a:xfrm>
            <a:off x="3528009" y="1137653"/>
            <a:ext cx="2305384" cy="4186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ángulo 7"/>
          <p:cNvSpPr/>
          <p:nvPr/>
        </p:nvSpPr>
        <p:spPr>
          <a:xfrm>
            <a:off x="903487" y="1276916"/>
            <a:ext cx="314894" cy="317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/>
          <a:srcRect t="392"/>
          <a:stretch/>
        </p:blipFill>
        <p:spPr>
          <a:xfrm>
            <a:off x="6082086" y="1137652"/>
            <a:ext cx="2328863" cy="4186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uadroTexto 6"/>
          <p:cNvSpPr txBox="1"/>
          <p:nvPr/>
        </p:nvSpPr>
        <p:spPr>
          <a:xfrm>
            <a:off x="6866183" y="2013896"/>
            <a:ext cx="212541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200" dirty="0"/>
              <a:t>Muestra la ubicación y la ubicación de las estaciones (símbolos REMAS).</a:t>
            </a:r>
            <a:endParaRPr lang="es-MX" sz="1200" dirty="0"/>
          </a:p>
        </p:txBody>
      </p:sp>
      <p:sp>
        <p:nvSpPr>
          <p:cNvPr id="10" name="Rectángulo 9"/>
          <p:cNvSpPr/>
          <p:nvPr/>
        </p:nvSpPr>
        <p:spPr>
          <a:xfrm>
            <a:off x="3551536" y="2013896"/>
            <a:ext cx="1162751" cy="2166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CuadroTexto 10"/>
          <p:cNvSpPr txBox="1"/>
          <p:nvPr/>
        </p:nvSpPr>
        <p:spPr>
          <a:xfrm>
            <a:off x="138741" y="1307315"/>
            <a:ext cx="637114" cy="3000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350" b="1" dirty="0"/>
              <a:t>Menú</a:t>
            </a:r>
            <a:endParaRPr lang="es-MX" sz="1350" b="1" dirty="0"/>
          </a:p>
        </p:txBody>
      </p:sp>
      <p:sp>
        <p:nvSpPr>
          <p:cNvPr id="12" name="Flecha derecha 11"/>
          <p:cNvSpPr/>
          <p:nvPr/>
        </p:nvSpPr>
        <p:spPr>
          <a:xfrm>
            <a:off x="759721" y="1353238"/>
            <a:ext cx="126912" cy="200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86648" y="391670"/>
            <a:ext cx="710952" cy="331091"/>
          </a:xfrm>
        </p:spPr>
        <p:txBody>
          <a:bodyPr>
            <a:normAutofit/>
          </a:bodyPr>
          <a:lstStyle/>
          <a:p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sz="1200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Imagen 13" descr="C:\Users\Alex\Desktop\sweb_remas\logo_remas\logo_remas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99" y="175060"/>
            <a:ext cx="904762" cy="369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9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t="333"/>
          <a:stretch/>
        </p:blipFill>
        <p:spPr>
          <a:xfrm>
            <a:off x="623358" y="1159678"/>
            <a:ext cx="2491883" cy="4456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9196" y="1159678"/>
            <a:ext cx="2476595" cy="44567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ángulo 6"/>
          <p:cNvSpPr/>
          <p:nvPr/>
        </p:nvSpPr>
        <p:spPr>
          <a:xfrm>
            <a:off x="2740212" y="1706824"/>
            <a:ext cx="364157" cy="225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Rectángulo 7"/>
          <p:cNvSpPr/>
          <p:nvPr/>
        </p:nvSpPr>
        <p:spPr>
          <a:xfrm>
            <a:off x="6553252" y="2106020"/>
            <a:ext cx="314894" cy="214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CuadroTexto 8"/>
          <p:cNvSpPr txBox="1"/>
          <p:nvPr/>
        </p:nvSpPr>
        <p:spPr>
          <a:xfrm>
            <a:off x="3452477" y="1235879"/>
            <a:ext cx="2033924" cy="7155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Tenemos la opción de visualizar únicamente las estaciones más cercanas.</a:t>
            </a:r>
            <a:endParaRPr lang="es-MX" sz="1350" dirty="0"/>
          </a:p>
        </p:txBody>
      </p:sp>
      <p:sp>
        <p:nvSpPr>
          <p:cNvPr id="10" name="Flecha izquierda 9"/>
          <p:cNvSpPr/>
          <p:nvPr/>
        </p:nvSpPr>
        <p:spPr>
          <a:xfrm>
            <a:off x="3127213" y="1706824"/>
            <a:ext cx="311407" cy="22518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CuadroTexto 10"/>
          <p:cNvSpPr txBox="1"/>
          <p:nvPr/>
        </p:nvSpPr>
        <p:spPr>
          <a:xfrm>
            <a:off x="4102992" y="2106283"/>
            <a:ext cx="1740089" cy="5078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Opción de ver imagen de satélite.</a:t>
            </a:r>
            <a:endParaRPr lang="es-MX" sz="1350" dirty="0"/>
          </a:p>
        </p:txBody>
      </p:sp>
      <p:sp>
        <p:nvSpPr>
          <p:cNvPr id="12" name="Flecha derecha 11"/>
          <p:cNvSpPr/>
          <p:nvPr/>
        </p:nvSpPr>
        <p:spPr>
          <a:xfrm>
            <a:off x="5860244" y="2115327"/>
            <a:ext cx="277274" cy="19448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85844" y="475507"/>
            <a:ext cx="710952" cy="331091"/>
          </a:xfrm>
        </p:spPr>
        <p:txBody>
          <a:bodyPr>
            <a:normAutofit/>
          </a:bodyPr>
          <a:lstStyle/>
          <a:p>
            <a:r>
              <a:rPr lang="es-MX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Aplicación</a:t>
            </a:r>
            <a:endParaRPr lang="es-MX" sz="1200" b="1" dirty="0">
              <a:solidFill>
                <a:schemeClr val="tx2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Imagen 13" descr="C:\Users\Alex\Desktop\sweb_remas\logo_remas\logo_remas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5" y="258896"/>
            <a:ext cx="904762" cy="369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4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21085</TotalTime>
  <Words>1089</Words>
  <Application>Microsoft Office PowerPoint</Application>
  <PresentationFormat>Presentación en pantalla (4:3)</PresentationFormat>
  <Paragraphs>240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Agency FB</vt:lpstr>
      <vt:lpstr>Arial</vt:lpstr>
      <vt:lpstr>Arial Rounded MT Bold</vt:lpstr>
      <vt:lpstr>Calibri</vt:lpstr>
      <vt:lpstr>Calibri Light</vt:lpstr>
      <vt:lpstr>Tahoma</vt:lpstr>
      <vt:lpstr>Times New Roman</vt:lpstr>
      <vt:lpstr>Wingdings</vt:lpstr>
      <vt:lpstr>Tema de Office</vt:lpstr>
      <vt:lpstr>Presentación de PowerPoint</vt:lpstr>
      <vt:lpstr>Conozcamos las novedades de nuestro sitio web REMAS</vt:lpstr>
      <vt:lpstr>Presentación de PowerPoint</vt:lpstr>
      <vt:lpstr>Presentación de PowerPoint</vt:lpstr>
      <vt:lpstr>Aplicación</vt:lpstr>
      <vt:lpstr>Aplicación</vt:lpstr>
      <vt:lpstr>Aplicación</vt:lpstr>
      <vt:lpstr>Aplicación</vt:lpstr>
      <vt:lpstr>Aplicación</vt:lpstr>
      <vt:lpstr>Aplicación</vt:lpstr>
      <vt:lpstr>Aplicación</vt:lpstr>
      <vt:lpstr>Aplicación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Condiciones meteorológicas esperadas para Sonora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Condiciones meteorológicas esperadas</dc:title>
  <dc:creator>Alex</dc:creator>
  <cp:lastModifiedBy>Alex</cp:lastModifiedBy>
  <cp:revision>414</cp:revision>
  <dcterms:created xsi:type="dcterms:W3CDTF">2015-03-12T17:24:05Z</dcterms:created>
  <dcterms:modified xsi:type="dcterms:W3CDTF">2016-04-19T19:50:15Z</dcterms:modified>
</cp:coreProperties>
</file>